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8" r:id="rId3"/>
  </p:sldIdLst>
  <p:sldSz cx="7380288" cy="10512425"/>
  <p:notesSz cx="6888163" cy="10020300"/>
  <p:defaultTextStyle>
    <a:defPPr>
      <a:defRPr lang="ja-JP"/>
    </a:defPPr>
    <a:lvl1pPr algn="l" rtl="0" fontAlgn="base">
      <a:spcBef>
        <a:spcPct val="0"/>
      </a:spcBef>
      <a:spcAft>
        <a:spcPct val="0"/>
      </a:spcAft>
      <a:defRPr kumimoji="1" sz="1900"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sz="1900"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sz="1900"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sz="1900"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sz="1900" kern="1200">
        <a:solidFill>
          <a:schemeClr val="tx1"/>
        </a:solidFill>
        <a:latin typeface="Arial" charset="0"/>
        <a:ea typeface="ＭＳ Ｐゴシック" pitchFamily="50" charset="-128"/>
        <a:cs typeface="+mn-cs"/>
      </a:defRPr>
    </a:lvl5pPr>
    <a:lvl6pPr marL="2286000" algn="l" defTabSz="914400" rtl="0" eaLnBrk="1" latinLnBrk="0" hangingPunct="1">
      <a:defRPr kumimoji="1" sz="1900" kern="1200">
        <a:solidFill>
          <a:schemeClr val="tx1"/>
        </a:solidFill>
        <a:latin typeface="Arial" charset="0"/>
        <a:ea typeface="ＭＳ Ｐゴシック" pitchFamily="50" charset="-128"/>
        <a:cs typeface="+mn-cs"/>
      </a:defRPr>
    </a:lvl6pPr>
    <a:lvl7pPr marL="2743200" algn="l" defTabSz="914400" rtl="0" eaLnBrk="1" latinLnBrk="0" hangingPunct="1">
      <a:defRPr kumimoji="1" sz="1900" kern="1200">
        <a:solidFill>
          <a:schemeClr val="tx1"/>
        </a:solidFill>
        <a:latin typeface="Arial" charset="0"/>
        <a:ea typeface="ＭＳ Ｐゴシック" pitchFamily="50" charset="-128"/>
        <a:cs typeface="+mn-cs"/>
      </a:defRPr>
    </a:lvl7pPr>
    <a:lvl8pPr marL="3200400" algn="l" defTabSz="914400" rtl="0" eaLnBrk="1" latinLnBrk="0" hangingPunct="1">
      <a:defRPr kumimoji="1" sz="1900" kern="1200">
        <a:solidFill>
          <a:schemeClr val="tx1"/>
        </a:solidFill>
        <a:latin typeface="Arial" charset="0"/>
        <a:ea typeface="ＭＳ Ｐゴシック" pitchFamily="50" charset="-128"/>
        <a:cs typeface="+mn-cs"/>
      </a:defRPr>
    </a:lvl8pPr>
    <a:lvl9pPr marL="3657600" algn="l" defTabSz="914400" rtl="0" eaLnBrk="1" latinLnBrk="0" hangingPunct="1">
      <a:defRPr kumimoji="1" sz="1900"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5543">
          <p15:clr>
            <a:srgbClr val="A4A3A4"/>
          </p15:clr>
        </p15:guide>
        <p15:guide id="2" pos="35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2AB7E"/>
    <a:srgbClr val="FFFFCC"/>
    <a:srgbClr val="009900"/>
    <a:srgbClr val="FFCC99"/>
    <a:srgbClr val="FFCC66"/>
    <a:srgbClr val="FF9966"/>
    <a:srgbClr val="FF9933"/>
    <a:srgbClr val="CD8E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napToGrid="0">
      <p:cViewPr>
        <p:scale>
          <a:sx n="66" d="100"/>
          <a:sy n="66" d="100"/>
        </p:scale>
        <p:origin x="2388" y="48"/>
      </p:cViewPr>
      <p:guideLst>
        <p:guide orient="horz" pos="5543"/>
        <p:guide pos="358"/>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85466" cy="503030"/>
          </a:xfrm>
          <a:prstGeom prst="rect">
            <a:avLst/>
          </a:prstGeom>
        </p:spPr>
        <p:txBody>
          <a:bodyPr vert="horz" lIns="93061" tIns="46531" rIns="93061" bIns="46531" rtlCol="0"/>
          <a:lstStyle>
            <a:lvl1pPr algn="l">
              <a:defRPr sz="1200"/>
            </a:lvl1pPr>
          </a:lstStyle>
          <a:p>
            <a:endParaRPr kumimoji="1" lang="ja-JP" altLang="en-US"/>
          </a:p>
        </p:txBody>
      </p:sp>
      <p:sp>
        <p:nvSpPr>
          <p:cNvPr id="3" name="日付プレースホルダー 2"/>
          <p:cNvSpPr>
            <a:spLocks noGrp="1"/>
          </p:cNvSpPr>
          <p:nvPr>
            <p:ph type="dt" idx="1"/>
          </p:nvPr>
        </p:nvSpPr>
        <p:spPr>
          <a:xfrm>
            <a:off x="3901074" y="0"/>
            <a:ext cx="2985465" cy="503030"/>
          </a:xfrm>
          <a:prstGeom prst="rect">
            <a:avLst/>
          </a:prstGeom>
        </p:spPr>
        <p:txBody>
          <a:bodyPr vert="horz" lIns="93061" tIns="46531" rIns="93061" bIns="46531" rtlCol="0"/>
          <a:lstStyle>
            <a:lvl1pPr algn="r">
              <a:defRPr sz="1200"/>
            </a:lvl1pPr>
          </a:lstStyle>
          <a:p>
            <a:fld id="{37B9FECE-5C79-4D26-BC61-5E59DA0EBDFF}" type="datetimeFigureOut">
              <a:rPr kumimoji="1" lang="ja-JP" altLang="en-US" smtClean="0"/>
              <a:t>2026/6/17</a:t>
            </a:fld>
            <a:endParaRPr kumimoji="1" lang="ja-JP" altLang="en-US"/>
          </a:p>
        </p:txBody>
      </p:sp>
      <p:sp>
        <p:nvSpPr>
          <p:cNvPr id="4" name="スライド イメージ プレースホルダー 3"/>
          <p:cNvSpPr>
            <a:spLocks noGrp="1" noRot="1" noChangeAspect="1"/>
          </p:cNvSpPr>
          <p:nvPr>
            <p:ph type="sldImg" idx="2"/>
          </p:nvPr>
        </p:nvSpPr>
        <p:spPr>
          <a:xfrm>
            <a:off x="2257425" y="1252538"/>
            <a:ext cx="2373313" cy="3381375"/>
          </a:xfrm>
          <a:prstGeom prst="rect">
            <a:avLst/>
          </a:prstGeom>
          <a:noFill/>
          <a:ln w="12700">
            <a:solidFill>
              <a:prstClr val="black"/>
            </a:solidFill>
          </a:ln>
        </p:spPr>
        <p:txBody>
          <a:bodyPr vert="horz" lIns="93061" tIns="46531" rIns="93061" bIns="46531" rtlCol="0" anchor="ctr"/>
          <a:lstStyle/>
          <a:p>
            <a:endParaRPr lang="ja-JP" altLang="en-US"/>
          </a:p>
        </p:txBody>
      </p:sp>
      <p:sp>
        <p:nvSpPr>
          <p:cNvPr id="5" name="ノート プレースホルダー 4"/>
          <p:cNvSpPr>
            <a:spLocks noGrp="1"/>
          </p:cNvSpPr>
          <p:nvPr>
            <p:ph type="body" sz="quarter" idx="3"/>
          </p:nvPr>
        </p:nvSpPr>
        <p:spPr>
          <a:xfrm>
            <a:off x="688332" y="4822320"/>
            <a:ext cx="5511505" cy="3945240"/>
          </a:xfrm>
          <a:prstGeom prst="rect">
            <a:avLst/>
          </a:prstGeom>
        </p:spPr>
        <p:txBody>
          <a:bodyPr vert="horz" lIns="93061" tIns="46531" rIns="93061" bIns="4653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517273"/>
            <a:ext cx="2985466" cy="503030"/>
          </a:xfrm>
          <a:prstGeom prst="rect">
            <a:avLst/>
          </a:prstGeom>
        </p:spPr>
        <p:txBody>
          <a:bodyPr vert="horz" lIns="93061" tIns="46531" rIns="93061" bIns="4653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901074" y="9517273"/>
            <a:ext cx="2985465" cy="503030"/>
          </a:xfrm>
          <a:prstGeom prst="rect">
            <a:avLst/>
          </a:prstGeom>
        </p:spPr>
        <p:txBody>
          <a:bodyPr vert="horz" lIns="93061" tIns="46531" rIns="93061" bIns="46531" rtlCol="0" anchor="b"/>
          <a:lstStyle>
            <a:lvl1pPr algn="r">
              <a:defRPr sz="1200"/>
            </a:lvl1pPr>
          </a:lstStyle>
          <a:p>
            <a:fld id="{B92F1C3C-B071-4A36-8A20-A03388C0DB99}" type="slidenum">
              <a:rPr kumimoji="1" lang="ja-JP" altLang="en-US" smtClean="0"/>
              <a:t>‹#›</a:t>
            </a:fld>
            <a:endParaRPr kumimoji="1" lang="ja-JP" altLang="en-US"/>
          </a:p>
        </p:txBody>
      </p:sp>
    </p:spTree>
    <p:extLst>
      <p:ext uri="{BB962C8B-B14F-4D97-AF65-F5344CB8AC3E}">
        <p14:creationId xmlns:p14="http://schemas.microsoft.com/office/powerpoint/2010/main" val="116110787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92F1C3C-B071-4A36-8A20-A03388C0DB99}" type="slidenum">
              <a:rPr kumimoji="1" lang="ja-JP" altLang="en-US" smtClean="0"/>
              <a:t>1</a:t>
            </a:fld>
            <a:endParaRPr kumimoji="1" lang="ja-JP" altLang="en-US"/>
          </a:p>
        </p:txBody>
      </p:sp>
    </p:spTree>
    <p:extLst>
      <p:ext uri="{BB962C8B-B14F-4D97-AF65-F5344CB8AC3E}">
        <p14:creationId xmlns:p14="http://schemas.microsoft.com/office/powerpoint/2010/main" val="23097010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54038" y="3265488"/>
            <a:ext cx="6272212" cy="2254250"/>
          </a:xfrm>
        </p:spPr>
        <p:txBody>
          <a:bodyPr/>
          <a:lstStyle/>
          <a:p>
            <a:r>
              <a:rPr lang="ja-JP" altLang="en-US"/>
              <a:t>マスター タイトルの書式設定</a:t>
            </a:r>
          </a:p>
        </p:txBody>
      </p:sp>
      <p:sp>
        <p:nvSpPr>
          <p:cNvPr id="3" name="サブタイトル 2"/>
          <p:cNvSpPr>
            <a:spLocks noGrp="1"/>
          </p:cNvSpPr>
          <p:nvPr>
            <p:ph type="subTitle" idx="1"/>
          </p:nvPr>
        </p:nvSpPr>
        <p:spPr>
          <a:xfrm>
            <a:off x="1106488" y="5956300"/>
            <a:ext cx="5167312" cy="268763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3C658753-2CCB-447D-88B6-14582EAA9B90}" type="slidenum">
              <a:rPr lang="en-US" altLang="ja-JP"/>
              <a:pPr>
                <a:defRPr/>
              </a:pPr>
              <a:t>‹#›</a:t>
            </a:fld>
            <a:endParaRPr lang="en-US" altLang="ja-JP"/>
          </a:p>
        </p:txBody>
      </p:sp>
    </p:spTree>
    <p:extLst>
      <p:ext uri="{BB962C8B-B14F-4D97-AF65-F5344CB8AC3E}">
        <p14:creationId xmlns:p14="http://schemas.microsoft.com/office/powerpoint/2010/main" val="2787781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42A3961-DB9B-4816-ACE9-9BAFC0EC1C10}" type="slidenum">
              <a:rPr lang="en-US" altLang="ja-JP"/>
              <a:pPr>
                <a:defRPr/>
              </a:pPr>
              <a:t>‹#›</a:t>
            </a:fld>
            <a:endParaRPr lang="en-US" altLang="ja-JP"/>
          </a:p>
        </p:txBody>
      </p:sp>
    </p:spTree>
    <p:extLst>
      <p:ext uri="{BB962C8B-B14F-4D97-AF65-F5344CB8AC3E}">
        <p14:creationId xmlns:p14="http://schemas.microsoft.com/office/powerpoint/2010/main" val="3383395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351463" y="422275"/>
            <a:ext cx="1660525" cy="8967788"/>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368300" y="422275"/>
            <a:ext cx="4830763" cy="896778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FD34572-E2C9-46C7-8409-8E01ADF6E726}" type="slidenum">
              <a:rPr lang="en-US" altLang="ja-JP"/>
              <a:pPr>
                <a:defRPr/>
              </a:pPr>
              <a:t>‹#›</a:t>
            </a:fld>
            <a:endParaRPr lang="en-US" altLang="ja-JP"/>
          </a:p>
        </p:txBody>
      </p:sp>
    </p:spTree>
    <p:extLst>
      <p:ext uri="{BB962C8B-B14F-4D97-AF65-F5344CB8AC3E}">
        <p14:creationId xmlns:p14="http://schemas.microsoft.com/office/powerpoint/2010/main" val="1533354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4EAA429-1DD9-4DDD-AA49-F9EC5F49C681}" type="slidenum">
              <a:rPr lang="en-US" altLang="ja-JP"/>
              <a:pPr>
                <a:defRPr/>
              </a:pPr>
              <a:t>‹#›</a:t>
            </a:fld>
            <a:endParaRPr lang="en-US" altLang="ja-JP"/>
          </a:p>
        </p:txBody>
      </p:sp>
    </p:spTree>
    <p:extLst>
      <p:ext uri="{BB962C8B-B14F-4D97-AF65-F5344CB8AC3E}">
        <p14:creationId xmlns:p14="http://schemas.microsoft.com/office/powerpoint/2010/main" val="38875185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82613" y="6754813"/>
            <a:ext cx="6273800" cy="2087562"/>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582613" y="4456113"/>
            <a:ext cx="6273800" cy="22987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7902A22C-C633-4891-A390-6F246A33D476}" type="slidenum">
              <a:rPr lang="en-US" altLang="ja-JP"/>
              <a:pPr>
                <a:defRPr/>
              </a:pPr>
              <a:t>‹#›</a:t>
            </a:fld>
            <a:endParaRPr lang="en-US" altLang="ja-JP"/>
          </a:p>
        </p:txBody>
      </p:sp>
    </p:spTree>
    <p:extLst>
      <p:ext uri="{BB962C8B-B14F-4D97-AF65-F5344CB8AC3E}">
        <p14:creationId xmlns:p14="http://schemas.microsoft.com/office/powerpoint/2010/main" val="1146343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368300" y="2452688"/>
            <a:ext cx="3244850" cy="6937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3765550" y="2452688"/>
            <a:ext cx="3246438" cy="6937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FADECD5B-72A5-42F3-A4FD-19D4940AD015}" type="slidenum">
              <a:rPr lang="en-US" altLang="ja-JP"/>
              <a:pPr>
                <a:defRPr/>
              </a:pPr>
              <a:t>‹#›</a:t>
            </a:fld>
            <a:endParaRPr lang="en-US" altLang="ja-JP"/>
          </a:p>
        </p:txBody>
      </p:sp>
    </p:spTree>
    <p:extLst>
      <p:ext uri="{BB962C8B-B14F-4D97-AF65-F5344CB8AC3E}">
        <p14:creationId xmlns:p14="http://schemas.microsoft.com/office/powerpoint/2010/main" val="1149067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68300" y="420688"/>
            <a:ext cx="6643688" cy="17526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368300" y="2352675"/>
            <a:ext cx="3262313" cy="981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368300" y="3333750"/>
            <a:ext cx="3262313" cy="60563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3749675" y="2352675"/>
            <a:ext cx="3262313" cy="981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3749675" y="3333750"/>
            <a:ext cx="3262313" cy="60563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9AB9E1F7-27D3-445A-BA4B-447C38CB90B7}" type="slidenum">
              <a:rPr lang="en-US" altLang="ja-JP"/>
              <a:pPr>
                <a:defRPr/>
              </a:pPr>
              <a:t>‹#›</a:t>
            </a:fld>
            <a:endParaRPr lang="en-US" altLang="ja-JP"/>
          </a:p>
        </p:txBody>
      </p:sp>
    </p:spTree>
    <p:extLst>
      <p:ext uri="{BB962C8B-B14F-4D97-AF65-F5344CB8AC3E}">
        <p14:creationId xmlns:p14="http://schemas.microsoft.com/office/powerpoint/2010/main" val="2261392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FF38D38D-B6FE-494E-B8F8-276566B4BBC6}" type="slidenum">
              <a:rPr lang="en-US" altLang="ja-JP"/>
              <a:pPr>
                <a:defRPr/>
              </a:pPr>
              <a:t>‹#›</a:t>
            </a:fld>
            <a:endParaRPr lang="en-US" altLang="ja-JP"/>
          </a:p>
        </p:txBody>
      </p:sp>
    </p:spTree>
    <p:extLst>
      <p:ext uri="{BB962C8B-B14F-4D97-AF65-F5344CB8AC3E}">
        <p14:creationId xmlns:p14="http://schemas.microsoft.com/office/powerpoint/2010/main" val="175323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A54EABA3-F74B-44E3-A733-5D3701853099}" type="slidenum">
              <a:rPr lang="en-US" altLang="ja-JP"/>
              <a:pPr>
                <a:defRPr/>
              </a:pPr>
              <a:t>‹#›</a:t>
            </a:fld>
            <a:endParaRPr lang="en-US" altLang="ja-JP"/>
          </a:p>
        </p:txBody>
      </p:sp>
    </p:spTree>
    <p:extLst>
      <p:ext uri="{BB962C8B-B14F-4D97-AF65-F5344CB8AC3E}">
        <p14:creationId xmlns:p14="http://schemas.microsoft.com/office/powerpoint/2010/main" val="1966595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8300" y="419100"/>
            <a:ext cx="2428875" cy="1781175"/>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2886075" y="419100"/>
            <a:ext cx="4125913" cy="89709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368300" y="2200275"/>
            <a:ext cx="2428875" cy="71897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CE39F5E1-5800-42DA-81DF-FDC16D42765E}" type="slidenum">
              <a:rPr lang="en-US" altLang="ja-JP"/>
              <a:pPr>
                <a:defRPr/>
              </a:pPr>
              <a:t>‹#›</a:t>
            </a:fld>
            <a:endParaRPr lang="en-US" altLang="ja-JP"/>
          </a:p>
        </p:txBody>
      </p:sp>
    </p:spTree>
    <p:extLst>
      <p:ext uri="{BB962C8B-B14F-4D97-AF65-F5344CB8AC3E}">
        <p14:creationId xmlns:p14="http://schemas.microsoft.com/office/powerpoint/2010/main" val="4265631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46213" y="7358063"/>
            <a:ext cx="4429125" cy="869950"/>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446213" y="939800"/>
            <a:ext cx="4429125" cy="63071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446213" y="8228013"/>
            <a:ext cx="4429125" cy="12334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D92F4440-FC52-418A-8CC1-DB386166594D}" type="slidenum">
              <a:rPr lang="en-US" altLang="ja-JP"/>
              <a:pPr>
                <a:defRPr/>
              </a:pPr>
              <a:t>‹#›</a:t>
            </a:fld>
            <a:endParaRPr lang="en-US" altLang="ja-JP"/>
          </a:p>
        </p:txBody>
      </p:sp>
    </p:spTree>
    <p:extLst>
      <p:ext uri="{BB962C8B-B14F-4D97-AF65-F5344CB8AC3E}">
        <p14:creationId xmlns:p14="http://schemas.microsoft.com/office/powerpoint/2010/main" val="3617450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68300" y="422275"/>
            <a:ext cx="6643688" cy="175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970" tIns="47485" rIns="94970" bIns="47485"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368300" y="2452688"/>
            <a:ext cx="6643688" cy="6937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970" tIns="47485" rIns="94970" bIns="47485"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368300" y="9572625"/>
            <a:ext cx="1722438"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970" tIns="47485" rIns="94970" bIns="47485" numCol="1" anchor="t" anchorCtr="0" compatLnSpc="1">
            <a:prstTxWarp prst="textNoShape">
              <a:avLst/>
            </a:prstTxWarp>
          </a:bodyPr>
          <a:lstStyle>
            <a:lvl1pPr defTabSz="949325">
              <a:defRPr sz="1500">
                <a:ea typeface="ＭＳ Ｐゴシック"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2520950" y="9572625"/>
            <a:ext cx="2338388"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970" tIns="47485" rIns="94970" bIns="47485" numCol="1" anchor="t" anchorCtr="0" compatLnSpc="1">
            <a:prstTxWarp prst="textNoShape">
              <a:avLst/>
            </a:prstTxWarp>
          </a:bodyPr>
          <a:lstStyle>
            <a:lvl1pPr algn="ctr" defTabSz="949325">
              <a:defRPr sz="1500">
                <a:ea typeface="ＭＳ Ｐゴシック"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5289550" y="9572625"/>
            <a:ext cx="1722438"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970" tIns="47485" rIns="94970" bIns="47485" numCol="1" anchor="t" anchorCtr="0" compatLnSpc="1">
            <a:prstTxWarp prst="textNoShape">
              <a:avLst/>
            </a:prstTxWarp>
          </a:bodyPr>
          <a:lstStyle>
            <a:lvl1pPr algn="r" defTabSz="949325">
              <a:defRPr sz="1500">
                <a:ea typeface="ＭＳ Ｐゴシック" charset="-128"/>
              </a:defRPr>
            </a:lvl1pPr>
          </a:lstStyle>
          <a:p>
            <a:pPr>
              <a:defRPr/>
            </a:pPr>
            <a:fld id="{094B06AD-447C-466C-9D49-5CB296862685}"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49325" rtl="0" eaLnBrk="0" fontAlgn="base" hangingPunct="0">
        <a:spcBef>
          <a:spcPct val="0"/>
        </a:spcBef>
        <a:spcAft>
          <a:spcPct val="0"/>
        </a:spcAft>
        <a:defRPr kumimoji="1" sz="4600">
          <a:solidFill>
            <a:schemeClr val="tx2"/>
          </a:solidFill>
          <a:latin typeface="+mj-lt"/>
          <a:ea typeface="+mj-ea"/>
          <a:cs typeface="+mj-cs"/>
        </a:defRPr>
      </a:lvl1pPr>
      <a:lvl2pPr algn="ctr" defTabSz="949325" rtl="0" eaLnBrk="0" fontAlgn="base" hangingPunct="0">
        <a:spcBef>
          <a:spcPct val="0"/>
        </a:spcBef>
        <a:spcAft>
          <a:spcPct val="0"/>
        </a:spcAft>
        <a:defRPr kumimoji="1" sz="4600">
          <a:solidFill>
            <a:schemeClr val="tx2"/>
          </a:solidFill>
          <a:latin typeface="Arial" charset="0"/>
          <a:ea typeface="ＭＳ Ｐゴシック" charset="-128"/>
        </a:defRPr>
      </a:lvl2pPr>
      <a:lvl3pPr algn="ctr" defTabSz="949325" rtl="0" eaLnBrk="0" fontAlgn="base" hangingPunct="0">
        <a:spcBef>
          <a:spcPct val="0"/>
        </a:spcBef>
        <a:spcAft>
          <a:spcPct val="0"/>
        </a:spcAft>
        <a:defRPr kumimoji="1" sz="4600">
          <a:solidFill>
            <a:schemeClr val="tx2"/>
          </a:solidFill>
          <a:latin typeface="Arial" charset="0"/>
          <a:ea typeface="ＭＳ Ｐゴシック" charset="-128"/>
        </a:defRPr>
      </a:lvl3pPr>
      <a:lvl4pPr algn="ctr" defTabSz="949325" rtl="0" eaLnBrk="0" fontAlgn="base" hangingPunct="0">
        <a:spcBef>
          <a:spcPct val="0"/>
        </a:spcBef>
        <a:spcAft>
          <a:spcPct val="0"/>
        </a:spcAft>
        <a:defRPr kumimoji="1" sz="4600">
          <a:solidFill>
            <a:schemeClr val="tx2"/>
          </a:solidFill>
          <a:latin typeface="Arial" charset="0"/>
          <a:ea typeface="ＭＳ Ｐゴシック" charset="-128"/>
        </a:defRPr>
      </a:lvl4pPr>
      <a:lvl5pPr algn="ctr" defTabSz="949325" rtl="0" eaLnBrk="0" fontAlgn="base" hangingPunct="0">
        <a:spcBef>
          <a:spcPct val="0"/>
        </a:spcBef>
        <a:spcAft>
          <a:spcPct val="0"/>
        </a:spcAft>
        <a:defRPr kumimoji="1" sz="4600">
          <a:solidFill>
            <a:schemeClr val="tx2"/>
          </a:solidFill>
          <a:latin typeface="Arial" charset="0"/>
          <a:ea typeface="ＭＳ Ｐゴシック" charset="-128"/>
        </a:defRPr>
      </a:lvl5pPr>
      <a:lvl6pPr marL="457200" algn="ctr" defTabSz="949325" rtl="0" fontAlgn="base">
        <a:spcBef>
          <a:spcPct val="0"/>
        </a:spcBef>
        <a:spcAft>
          <a:spcPct val="0"/>
        </a:spcAft>
        <a:defRPr kumimoji="1" sz="4600">
          <a:solidFill>
            <a:schemeClr val="tx2"/>
          </a:solidFill>
          <a:latin typeface="Arial" charset="0"/>
          <a:ea typeface="ＭＳ Ｐゴシック" charset="-128"/>
        </a:defRPr>
      </a:lvl6pPr>
      <a:lvl7pPr marL="914400" algn="ctr" defTabSz="949325" rtl="0" fontAlgn="base">
        <a:spcBef>
          <a:spcPct val="0"/>
        </a:spcBef>
        <a:spcAft>
          <a:spcPct val="0"/>
        </a:spcAft>
        <a:defRPr kumimoji="1" sz="4600">
          <a:solidFill>
            <a:schemeClr val="tx2"/>
          </a:solidFill>
          <a:latin typeface="Arial" charset="0"/>
          <a:ea typeface="ＭＳ Ｐゴシック" charset="-128"/>
        </a:defRPr>
      </a:lvl7pPr>
      <a:lvl8pPr marL="1371600" algn="ctr" defTabSz="949325" rtl="0" fontAlgn="base">
        <a:spcBef>
          <a:spcPct val="0"/>
        </a:spcBef>
        <a:spcAft>
          <a:spcPct val="0"/>
        </a:spcAft>
        <a:defRPr kumimoji="1" sz="4600">
          <a:solidFill>
            <a:schemeClr val="tx2"/>
          </a:solidFill>
          <a:latin typeface="Arial" charset="0"/>
          <a:ea typeface="ＭＳ Ｐゴシック" charset="-128"/>
        </a:defRPr>
      </a:lvl8pPr>
      <a:lvl9pPr marL="1828800" algn="ctr" defTabSz="949325" rtl="0" fontAlgn="base">
        <a:spcBef>
          <a:spcPct val="0"/>
        </a:spcBef>
        <a:spcAft>
          <a:spcPct val="0"/>
        </a:spcAft>
        <a:defRPr kumimoji="1" sz="4600">
          <a:solidFill>
            <a:schemeClr val="tx2"/>
          </a:solidFill>
          <a:latin typeface="Arial" charset="0"/>
          <a:ea typeface="ＭＳ Ｐゴシック" charset="-128"/>
        </a:defRPr>
      </a:lvl9pPr>
    </p:titleStyle>
    <p:bodyStyle>
      <a:lvl1pPr marL="355600" indent="-355600" algn="l" defTabSz="949325" rtl="0" eaLnBrk="0" fontAlgn="base" hangingPunct="0">
        <a:spcBef>
          <a:spcPct val="20000"/>
        </a:spcBef>
        <a:spcAft>
          <a:spcPct val="0"/>
        </a:spcAft>
        <a:buChar char="•"/>
        <a:defRPr kumimoji="1" sz="3300">
          <a:solidFill>
            <a:schemeClr val="tx1"/>
          </a:solidFill>
          <a:latin typeface="+mn-lt"/>
          <a:ea typeface="+mn-ea"/>
          <a:cs typeface="+mn-cs"/>
        </a:defRPr>
      </a:lvl1pPr>
      <a:lvl2pPr marL="771525" indent="-296863" algn="l" defTabSz="949325" rtl="0" eaLnBrk="0" fontAlgn="base" hangingPunct="0">
        <a:spcBef>
          <a:spcPct val="20000"/>
        </a:spcBef>
        <a:spcAft>
          <a:spcPct val="0"/>
        </a:spcAft>
        <a:buChar char="–"/>
        <a:defRPr kumimoji="1" sz="2900">
          <a:solidFill>
            <a:schemeClr val="tx1"/>
          </a:solidFill>
          <a:latin typeface="+mn-lt"/>
          <a:ea typeface="+mn-ea"/>
        </a:defRPr>
      </a:lvl2pPr>
      <a:lvl3pPr marL="1187450" indent="-238125" algn="l" defTabSz="949325" rtl="0" eaLnBrk="0" fontAlgn="base" hangingPunct="0">
        <a:spcBef>
          <a:spcPct val="20000"/>
        </a:spcBef>
        <a:spcAft>
          <a:spcPct val="0"/>
        </a:spcAft>
        <a:buChar char="•"/>
        <a:defRPr kumimoji="1" sz="2500">
          <a:solidFill>
            <a:schemeClr val="tx1"/>
          </a:solidFill>
          <a:latin typeface="+mn-lt"/>
          <a:ea typeface="+mn-ea"/>
        </a:defRPr>
      </a:lvl3pPr>
      <a:lvl4pPr marL="1662113" indent="-238125" algn="l" defTabSz="949325" rtl="0" eaLnBrk="0" fontAlgn="base" hangingPunct="0">
        <a:spcBef>
          <a:spcPct val="20000"/>
        </a:spcBef>
        <a:spcAft>
          <a:spcPct val="0"/>
        </a:spcAft>
        <a:buChar char="–"/>
        <a:defRPr kumimoji="1" sz="2100">
          <a:solidFill>
            <a:schemeClr val="tx1"/>
          </a:solidFill>
          <a:latin typeface="+mn-lt"/>
          <a:ea typeface="+mn-ea"/>
        </a:defRPr>
      </a:lvl4pPr>
      <a:lvl5pPr marL="2136775" indent="-238125" algn="l" defTabSz="949325" rtl="0" eaLnBrk="0" fontAlgn="base" hangingPunct="0">
        <a:spcBef>
          <a:spcPct val="20000"/>
        </a:spcBef>
        <a:spcAft>
          <a:spcPct val="0"/>
        </a:spcAft>
        <a:buChar char="»"/>
        <a:defRPr kumimoji="1" sz="2100">
          <a:solidFill>
            <a:schemeClr val="tx1"/>
          </a:solidFill>
          <a:latin typeface="+mn-lt"/>
          <a:ea typeface="+mn-ea"/>
        </a:defRPr>
      </a:lvl5pPr>
      <a:lvl6pPr marL="2593975" indent="-238125" algn="l" defTabSz="949325" rtl="0" fontAlgn="base">
        <a:spcBef>
          <a:spcPct val="20000"/>
        </a:spcBef>
        <a:spcAft>
          <a:spcPct val="0"/>
        </a:spcAft>
        <a:buChar char="»"/>
        <a:defRPr kumimoji="1" sz="2100">
          <a:solidFill>
            <a:schemeClr val="tx1"/>
          </a:solidFill>
          <a:latin typeface="+mn-lt"/>
          <a:ea typeface="+mn-ea"/>
        </a:defRPr>
      </a:lvl6pPr>
      <a:lvl7pPr marL="3051175" indent="-238125" algn="l" defTabSz="949325" rtl="0" fontAlgn="base">
        <a:spcBef>
          <a:spcPct val="20000"/>
        </a:spcBef>
        <a:spcAft>
          <a:spcPct val="0"/>
        </a:spcAft>
        <a:buChar char="»"/>
        <a:defRPr kumimoji="1" sz="2100">
          <a:solidFill>
            <a:schemeClr val="tx1"/>
          </a:solidFill>
          <a:latin typeface="+mn-lt"/>
          <a:ea typeface="+mn-ea"/>
        </a:defRPr>
      </a:lvl7pPr>
      <a:lvl8pPr marL="3508375" indent="-238125" algn="l" defTabSz="949325" rtl="0" fontAlgn="base">
        <a:spcBef>
          <a:spcPct val="20000"/>
        </a:spcBef>
        <a:spcAft>
          <a:spcPct val="0"/>
        </a:spcAft>
        <a:buChar char="»"/>
        <a:defRPr kumimoji="1" sz="2100">
          <a:solidFill>
            <a:schemeClr val="tx1"/>
          </a:solidFill>
          <a:latin typeface="+mn-lt"/>
          <a:ea typeface="+mn-ea"/>
        </a:defRPr>
      </a:lvl8pPr>
      <a:lvl9pPr marL="3965575" indent="-238125" algn="l" defTabSz="949325" rtl="0" fontAlgn="base">
        <a:spcBef>
          <a:spcPct val="20000"/>
        </a:spcBef>
        <a:spcAft>
          <a:spcPct val="0"/>
        </a:spcAft>
        <a:buChar char="»"/>
        <a:defRPr kumimoji="1" sz="21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bwMode="auto">
          <a:xfrm>
            <a:off x="173836" y="4578724"/>
            <a:ext cx="6942330" cy="4971601"/>
          </a:xfrm>
          <a:prstGeom prst="rect">
            <a:avLst/>
          </a:prstGeom>
          <a:solidFill>
            <a:schemeClr val="lt1">
              <a:alpha val="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49325" rtl="0" eaLnBrk="1" fontAlgn="base" latinLnBrk="0" hangingPunct="1">
              <a:lnSpc>
                <a:spcPct val="100000"/>
              </a:lnSpc>
              <a:spcBef>
                <a:spcPct val="0"/>
              </a:spcBef>
              <a:spcAft>
                <a:spcPct val="0"/>
              </a:spcAft>
              <a:buClrTx/>
              <a:buSzTx/>
              <a:buFontTx/>
              <a:buNone/>
              <a:tabLst/>
            </a:pPr>
            <a:endParaRPr kumimoji="1" lang="ja-JP" altLang="en-US" sz="1900" b="0" i="0" u="none" strike="noStrike" cap="none" normalizeH="0" baseline="0" dirty="0">
              <a:ln>
                <a:noFill/>
              </a:ln>
              <a:solidFill>
                <a:schemeClr val="tx1"/>
              </a:solidFill>
              <a:effectLst/>
              <a:latin typeface="Arial" charset="0"/>
              <a:ea typeface="ＭＳ Ｐゴシック" charset="-128"/>
            </a:endParaRPr>
          </a:p>
        </p:txBody>
      </p:sp>
      <p:sp>
        <p:nvSpPr>
          <p:cNvPr id="2050" name="WordArt 4"/>
          <p:cNvSpPr>
            <a:spLocks noChangeArrowheads="1" noChangeShapeType="1" noTextEdit="1"/>
          </p:cNvSpPr>
          <p:nvPr/>
        </p:nvSpPr>
        <p:spPr bwMode="auto">
          <a:xfrm>
            <a:off x="122256" y="284830"/>
            <a:ext cx="7084081" cy="596900"/>
          </a:xfrm>
          <a:prstGeom prst="rect">
            <a:avLst/>
          </a:prstGeom>
        </p:spPr>
        <p:txBody>
          <a:bodyPr wrap="none" fromWordArt="1">
            <a:prstTxWarp prst="textPlain">
              <a:avLst>
                <a:gd name="adj" fmla="val 50000"/>
              </a:avLst>
            </a:prstTxWarp>
          </a:bodyPr>
          <a:lstStyle/>
          <a:p>
            <a:pPr algn="ctr">
              <a:defRPr/>
            </a:pPr>
            <a:r>
              <a:rPr lang="ja-JP" altLang="en-US" sz="900" b="1" i="1" kern="10" dirty="0">
                <a:ln w="9525">
                  <a:solidFill>
                    <a:srgbClr val="000000"/>
                  </a:solidFill>
                  <a:round/>
                  <a:headEnd/>
                  <a:tailEnd/>
                </a:ln>
                <a:solidFill>
                  <a:srgbClr val="0070C0"/>
                </a:solidFill>
                <a:effectLst>
                  <a:outerShdw dist="35921" dir="2700000" algn="ctr" rotWithShape="0">
                    <a:srgbClr val="808080">
                      <a:alpha val="79999"/>
                    </a:srgbClr>
                  </a:outerShdw>
                </a:effectLst>
                <a:latin typeface="ＭＳ Ｐゴシック"/>
                <a:ea typeface="ＭＳ Ｐゴシック"/>
              </a:rPr>
              <a:t>第</a:t>
            </a:r>
            <a:r>
              <a:rPr lang="en-US" altLang="ja-JP" sz="900" b="1" i="1" kern="10" dirty="0">
                <a:ln w="9525">
                  <a:solidFill>
                    <a:srgbClr val="000000"/>
                  </a:solidFill>
                  <a:round/>
                  <a:headEnd/>
                  <a:tailEnd/>
                </a:ln>
                <a:solidFill>
                  <a:srgbClr val="0070C0"/>
                </a:solidFill>
                <a:effectLst>
                  <a:outerShdw dist="35921" dir="2700000" algn="ctr" rotWithShape="0">
                    <a:srgbClr val="808080">
                      <a:alpha val="79999"/>
                    </a:srgbClr>
                  </a:outerShdw>
                </a:effectLst>
                <a:latin typeface="ＭＳ Ｐゴシック"/>
                <a:ea typeface="ＭＳ Ｐゴシック"/>
              </a:rPr>
              <a:t>3</a:t>
            </a:r>
            <a:r>
              <a:rPr lang="ja-JP" altLang="en-US" sz="900" b="1" i="1" kern="10" dirty="0">
                <a:ln w="9525">
                  <a:solidFill>
                    <a:srgbClr val="000000"/>
                  </a:solidFill>
                  <a:round/>
                  <a:headEnd/>
                  <a:tailEnd/>
                </a:ln>
                <a:solidFill>
                  <a:srgbClr val="0070C0"/>
                </a:solidFill>
                <a:effectLst>
                  <a:outerShdw dist="35921" dir="2700000" algn="ctr" rotWithShape="0">
                    <a:srgbClr val="808080">
                      <a:alpha val="79999"/>
                    </a:srgbClr>
                  </a:outerShdw>
                </a:effectLst>
                <a:latin typeface="ＭＳ Ｐゴシック"/>
                <a:ea typeface="ＭＳ Ｐゴシック"/>
              </a:rPr>
              <a:t>４回　甲賀湖南うつ病・認知症・在宅医療等懇話会</a:t>
            </a:r>
          </a:p>
        </p:txBody>
      </p:sp>
      <p:sp>
        <p:nvSpPr>
          <p:cNvPr id="2051" name="Text Box 5"/>
          <p:cNvSpPr txBox="1">
            <a:spLocks noChangeArrowheads="1"/>
          </p:cNvSpPr>
          <p:nvPr/>
        </p:nvSpPr>
        <p:spPr bwMode="auto">
          <a:xfrm>
            <a:off x="305110" y="3127292"/>
            <a:ext cx="6838158" cy="14003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300">
                <a:solidFill>
                  <a:schemeClr val="tx1"/>
                </a:solidFill>
                <a:latin typeface="Arial" charset="0"/>
                <a:ea typeface="ＭＳ Ｐゴシック" pitchFamily="50" charset="-128"/>
              </a:defRPr>
            </a:lvl1pPr>
            <a:lvl2pPr marL="742950" indent="-285750" eaLnBrk="0" hangingPunct="0">
              <a:spcBef>
                <a:spcPct val="20000"/>
              </a:spcBef>
              <a:buChar char="–"/>
              <a:defRPr kumimoji="1" sz="2900">
                <a:solidFill>
                  <a:schemeClr val="tx1"/>
                </a:solidFill>
                <a:latin typeface="Arial" charset="0"/>
                <a:ea typeface="ＭＳ Ｐゴシック" pitchFamily="50" charset="-128"/>
              </a:defRPr>
            </a:lvl2pPr>
            <a:lvl3pPr marL="1143000" indent="-228600" eaLnBrk="0" hangingPunct="0">
              <a:spcBef>
                <a:spcPct val="20000"/>
              </a:spcBef>
              <a:buChar char="•"/>
              <a:defRPr kumimoji="1" sz="2500">
                <a:solidFill>
                  <a:schemeClr val="tx1"/>
                </a:solidFill>
                <a:latin typeface="Arial" charset="0"/>
                <a:ea typeface="ＭＳ Ｐゴシック" pitchFamily="50" charset="-128"/>
              </a:defRPr>
            </a:lvl3pPr>
            <a:lvl4pPr marL="1600200" indent="-228600" eaLnBrk="0" hangingPunct="0">
              <a:spcBef>
                <a:spcPct val="20000"/>
              </a:spcBef>
              <a:buChar char="–"/>
              <a:defRPr kumimoji="1" sz="2100">
                <a:solidFill>
                  <a:schemeClr val="tx1"/>
                </a:solidFill>
                <a:latin typeface="Arial" charset="0"/>
                <a:ea typeface="ＭＳ Ｐゴシック" pitchFamily="50" charset="-128"/>
              </a:defRPr>
            </a:lvl4pPr>
            <a:lvl5pPr marL="2057400" indent="-228600" eaLnBrk="0" hangingPunct="0">
              <a:spcBef>
                <a:spcPct val="20000"/>
              </a:spcBef>
              <a:buChar char="»"/>
              <a:defRPr kumimoji="1" sz="21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1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1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1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100">
                <a:solidFill>
                  <a:schemeClr val="tx1"/>
                </a:solidFill>
                <a:latin typeface="Arial" charset="0"/>
                <a:ea typeface="ＭＳ Ｐゴシック" pitchFamily="50" charset="-128"/>
              </a:defRPr>
            </a:lvl9pPr>
          </a:lstStyle>
          <a:p>
            <a:pPr eaLnBrk="1" hangingPunct="1">
              <a:lnSpc>
                <a:spcPct val="150000"/>
              </a:lnSpc>
              <a:spcBef>
                <a:spcPct val="0"/>
              </a:spcBef>
              <a:buFontTx/>
              <a:buNone/>
            </a:pPr>
            <a:r>
              <a:rPr lang="ja-JP" altLang="en-US" sz="1800" dirty="0">
                <a:latin typeface="HG創英角ｺﾞｼｯｸUB" pitchFamily="49" charset="-128"/>
                <a:ea typeface="HG創英角ｺﾞｼｯｸUB" pitchFamily="49" charset="-128"/>
              </a:rPr>
              <a:t>日時：</a:t>
            </a:r>
            <a:r>
              <a:rPr lang="ja-JP" altLang="en-US" sz="2000" dirty="0">
                <a:latin typeface="HG創英角ｺﾞｼｯｸUB" pitchFamily="49" charset="-128"/>
                <a:ea typeface="HG創英角ｺﾞｼｯｸUB" pitchFamily="49" charset="-128"/>
              </a:rPr>
              <a:t>令和８年７月２３日（木）１４：００～１６：００</a:t>
            </a:r>
          </a:p>
          <a:p>
            <a:pPr eaLnBrk="1" hangingPunct="1">
              <a:lnSpc>
                <a:spcPct val="150000"/>
              </a:lnSpc>
              <a:spcBef>
                <a:spcPct val="0"/>
              </a:spcBef>
              <a:buFontTx/>
              <a:buNone/>
            </a:pPr>
            <a:r>
              <a:rPr lang="ja-JP" altLang="en-US" sz="1800" dirty="0">
                <a:latin typeface="HG創英角ｺﾞｼｯｸUB" pitchFamily="49" charset="-128"/>
                <a:ea typeface="HG創英角ｺﾞｼｯｸUB" pitchFamily="49" charset="-128"/>
              </a:rPr>
              <a:t>場所：甲賀合同庁舎 ４Ａ会議室</a:t>
            </a:r>
            <a:r>
              <a:rPr lang="zh-TW" altLang="en-US" sz="1800" dirty="0">
                <a:latin typeface="HG創英角ｺﾞｼｯｸUB" pitchFamily="49" charset="-128"/>
                <a:ea typeface="HG創英角ｺﾞｼｯｸUB" pitchFamily="49" charset="-128"/>
              </a:rPr>
              <a:t>　</a:t>
            </a:r>
            <a:endParaRPr lang="ja-JP" altLang="en-US" sz="1700" dirty="0">
              <a:ea typeface="ＭＳ ゴシック" pitchFamily="49" charset="-128"/>
            </a:endParaRPr>
          </a:p>
          <a:p>
            <a:pPr eaLnBrk="1" hangingPunct="1">
              <a:spcBef>
                <a:spcPct val="0"/>
              </a:spcBef>
              <a:buFontTx/>
              <a:buNone/>
            </a:pPr>
            <a:r>
              <a:rPr lang="ja-JP" altLang="en-US" sz="1400" dirty="0">
                <a:latin typeface="ＭＳ ゴシック" pitchFamily="49" charset="-128"/>
                <a:ea typeface="ＭＳ ゴシック" pitchFamily="49" charset="-128"/>
              </a:rPr>
              <a:t>　　　　</a:t>
            </a:r>
            <a:r>
              <a:rPr lang="ja-JP" altLang="en-US" sz="1200" dirty="0">
                <a:latin typeface="ＭＳ ゴシック" pitchFamily="49" charset="-128"/>
                <a:ea typeface="ＭＳ ゴシック" pitchFamily="49" charset="-128"/>
              </a:rPr>
              <a:t>滋賀県甲賀市水口町水口６２００（甲賀保健所）</a:t>
            </a:r>
            <a:endParaRPr lang="en-US" altLang="ja-JP" sz="1200" dirty="0">
              <a:latin typeface="ＭＳ ゴシック" pitchFamily="49" charset="-128"/>
              <a:ea typeface="ＭＳ ゴシック" pitchFamily="49" charset="-128"/>
            </a:endParaRPr>
          </a:p>
          <a:p>
            <a:pPr eaLnBrk="1" hangingPunct="1">
              <a:spcBef>
                <a:spcPct val="0"/>
              </a:spcBef>
              <a:buFontTx/>
              <a:buNone/>
            </a:pPr>
            <a:r>
              <a:rPr lang="ja-JP" altLang="en-US" sz="1200" dirty="0">
                <a:latin typeface="ＭＳ ゴシック" pitchFamily="49" charset="-128"/>
                <a:ea typeface="ＭＳ ゴシック" pitchFamily="49" charset="-128"/>
              </a:rPr>
              <a:t>　　　　　</a:t>
            </a:r>
            <a:r>
              <a:rPr lang="en-US" altLang="ja-JP" sz="1200" dirty="0">
                <a:latin typeface="ＭＳ ゴシック" pitchFamily="49" charset="-128"/>
                <a:ea typeface="ＭＳ ゴシック" pitchFamily="49" charset="-128"/>
              </a:rPr>
              <a:t>TEL</a:t>
            </a:r>
            <a:r>
              <a:rPr lang="ja-JP" altLang="en-US" sz="1200" dirty="0">
                <a:latin typeface="ＭＳ ゴシック" pitchFamily="49" charset="-128"/>
                <a:ea typeface="ＭＳ ゴシック" pitchFamily="49" charset="-128"/>
              </a:rPr>
              <a:t>：０７４８－６３－６１４４</a:t>
            </a:r>
            <a:endParaRPr lang="ja-JP" altLang="en-US" sz="1200" dirty="0">
              <a:ea typeface="ＭＳ ゴシック" pitchFamily="49" charset="-128"/>
            </a:endParaRPr>
          </a:p>
        </p:txBody>
      </p:sp>
      <p:sp>
        <p:nvSpPr>
          <p:cNvPr id="2052" name="Text Box 7"/>
          <p:cNvSpPr txBox="1">
            <a:spLocks noChangeArrowheads="1"/>
          </p:cNvSpPr>
          <p:nvPr/>
        </p:nvSpPr>
        <p:spPr bwMode="auto">
          <a:xfrm>
            <a:off x="173837" y="987858"/>
            <a:ext cx="7026814" cy="22159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300">
                <a:solidFill>
                  <a:schemeClr val="tx1"/>
                </a:solidFill>
                <a:latin typeface="Arial" charset="0"/>
                <a:ea typeface="ＭＳ Ｐゴシック" pitchFamily="50" charset="-128"/>
              </a:defRPr>
            </a:lvl1pPr>
            <a:lvl2pPr marL="742950" indent="-285750" eaLnBrk="0" hangingPunct="0">
              <a:spcBef>
                <a:spcPct val="20000"/>
              </a:spcBef>
              <a:buChar char="–"/>
              <a:defRPr kumimoji="1" sz="2900">
                <a:solidFill>
                  <a:schemeClr val="tx1"/>
                </a:solidFill>
                <a:latin typeface="Arial" charset="0"/>
                <a:ea typeface="ＭＳ Ｐゴシック" pitchFamily="50" charset="-128"/>
              </a:defRPr>
            </a:lvl2pPr>
            <a:lvl3pPr marL="1143000" indent="-228600" eaLnBrk="0" hangingPunct="0">
              <a:spcBef>
                <a:spcPct val="20000"/>
              </a:spcBef>
              <a:buChar char="•"/>
              <a:defRPr kumimoji="1" sz="2500">
                <a:solidFill>
                  <a:schemeClr val="tx1"/>
                </a:solidFill>
                <a:latin typeface="Arial" charset="0"/>
                <a:ea typeface="ＭＳ Ｐゴシック" pitchFamily="50" charset="-128"/>
              </a:defRPr>
            </a:lvl3pPr>
            <a:lvl4pPr marL="1600200" indent="-228600" eaLnBrk="0" hangingPunct="0">
              <a:spcBef>
                <a:spcPct val="20000"/>
              </a:spcBef>
              <a:buChar char="–"/>
              <a:defRPr kumimoji="1" sz="2100">
                <a:solidFill>
                  <a:schemeClr val="tx1"/>
                </a:solidFill>
                <a:latin typeface="Arial" charset="0"/>
                <a:ea typeface="ＭＳ Ｐゴシック" pitchFamily="50" charset="-128"/>
              </a:defRPr>
            </a:lvl4pPr>
            <a:lvl5pPr marL="2057400" indent="-228600" eaLnBrk="0" hangingPunct="0">
              <a:spcBef>
                <a:spcPct val="20000"/>
              </a:spcBef>
              <a:buChar char="»"/>
              <a:defRPr kumimoji="1" sz="21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1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1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1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100">
                <a:solidFill>
                  <a:schemeClr val="tx1"/>
                </a:solidFill>
                <a:latin typeface="Arial" charset="0"/>
                <a:ea typeface="ＭＳ Ｐゴシック" pitchFamily="50" charset="-128"/>
              </a:defRPr>
            </a:lvl9pPr>
          </a:lstStyle>
          <a:p>
            <a:pPr eaLnBrk="1" hangingPunct="1">
              <a:lnSpc>
                <a:spcPts val="1800"/>
              </a:lnSpc>
              <a:spcBef>
                <a:spcPct val="0"/>
              </a:spcBef>
              <a:buFontTx/>
              <a:buNone/>
            </a:pPr>
            <a:r>
              <a:rPr lang="ja-JP" altLang="en-US" sz="1200" b="1" dirty="0">
                <a:latin typeface="ＭＳ 明朝" pitchFamily="17" charset="-128"/>
                <a:ea typeface="ＭＳ ゴシック" pitchFamily="49" charset="-128"/>
              </a:rPr>
              <a:t>　</a:t>
            </a:r>
            <a:r>
              <a:rPr lang="ja-JP" altLang="en-US" sz="1400" dirty="0">
                <a:latin typeface="BIZ UDP明朝 Medium" panose="02020500000000000000" pitchFamily="18" charset="-128"/>
                <a:ea typeface="BIZ UDP明朝 Medium" panose="02020500000000000000" pitchFamily="18" charset="-128"/>
              </a:rPr>
              <a:t>この懇話会は、甲賀圏域の医師・歯科医師・薬剤師・看護師・ケアマネジャー・介護職・リハビリテーション職・栄養士等、医療介護に携わる多職種が一堂に会してフラットに話し合うことのできる貴重な場です。支援者同士が情報交換をすることで、質の高い医療・介護・福祉の提供を目指すとともに、顔の見える関係づくりのための場です。　</a:t>
            </a:r>
            <a:endParaRPr lang="en-US" altLang="ja-JP" sz="1400" dirty="0">
              <a:latin typeface="BIZ UDP明朝 Medium" panose="02020500000000000000" pitchFamily="18" charset="-128"/>
              <a:ea typeface="BIZ UDP明朝 Medium" panose="02020500000000000000" pitchFamily="18" charset="-128"/>
            </a:endParaRPr>
          </a:p>
          <a:p>
            <a:pPr eaLnBrk="1" hangingPunct="1">
              <a:lnSpc>
                <a:spcPts val="1800"/>
              </a:lnSpc>
              <a:spcBef>
                <a:spcPct val="0"/>
              </a:spcBef>
              <a:buNone/>
            </a:pPr>
            <a:r>
              <a:rPr lang="ja-JP" altLang="en-US" sz="1400" dirty="0">
                <a:latin typeface="BIZ UDP明朝 Medium" panose="02020500000000000000" pitchFamily="18" charset="-128"/>
                <a:ea typeface="BIZ UDP明朝 Medium" panose="02020500000000000000" pitchFamily="18" charset="-128"/>
              </a:rPr>
              <a:t>　今回は、</a:t>
            </a:r>
            <a:r>
              <a:rPr lang="en-US" altLang="ja-JP" sz="1400" b="1" dirty="0">
                <a:latin typeface="BIZ UDP明朝 Medium" panose="02020500000000000000" pitchFamily="18" charset="-128"/>
                <a:ea typeface="BIZ UDP明朝 Medium" panose="02020500000000000000" pitchFamily="18" charset="-128"/>
              </a:rPr>
              <a:t>『</a:t>
            </a:r>
            <a:r>
              <a:rPr lang="ja-JP" altLang="en-US" sz="1400" b="1" dirty="0">
                <a:latin typeface="BIZ UDP明朝 Medium" panose="02020500000000000000" pitchFamily="18" charset="-128"/>
                <a:ea typeface="BIZ UDP明朝 Medium" panose="02020500000000000000" pitchFamily="18" charset="-128"/>
              </a:rPr>
              <a:t>心身の衰えはお口から～多職種連携で行う健「口」支援</a:t>
            </a:r>
            <a:r>
              <a:rPr lang="en-US" altLang="ja-JP" sz="1400" b="1" dirty="0">
                <a:latin typeface="BIZ UDP明朝 Medium" panose="02020500000000000000" pitchFamily="18" charset="-128"/>
                <a:ea typeface="BIZ UDP明朝 Medium" panose="02020500000000000000" pitchFamily="18" charset="-128"/>
              </a:rPr>
              <a:t>』</a:t>
            </a:r>
            <a:r>
              <a:rPr lang="ja-JP" altLang="en-US" sz="1400" dirty="0">
                <a:latin typeface="BIZ UDP明朝 Medium" panose="02020500000000000000" pitchFamily="18" charset="-128"/>
                <a:ea typeface="BIZ UDP明朝 Medium" panose="02020500000000000000" pitchFamily="18" charset="-128"/>
              </a:rPr>
              <a:t>をテーマに、高齢者の歯科・口腔の現状や口腔ケアのポイント等について学び、それぞれの立場でできる支援について意見交換を行います。ぜひお気軽にご参加ください。</a:t>
            </a:r>
            <a:endParaRPr lang="en-US" altLang="ja-JP" sz="1400" dirty="0">
              <a:latin typeface="BIZ UDP明朝 Medium" panose="02020500000000000000" pitchFamily="18" charset="-128"/>
              <a:ea typeface="BIZ UDP明朝 Medium" panose="02020500000000000000" pitchFamily="18" charset="-128"/>
            </a:endParaRPr>
          </a:p>
          <a:p>
            <a:pPr eaLnBrk="1" hangingPunct="1">
              <a:spcBef>
                <a:spcPts val="600"/>
              </a:spcBef>
              <a:buFontTx/>
              <a:buNone/>
            </a:pPr>
            <a:r>
              <a:rPr lang="ja-JP" altLang="en-US" sz="1400" dirty="0">
                <a:latin typeface="BIZ UDP明朝 Medium" panose="02020500000000000000" pitchFamily="18" charset="-128"/>
                <a:ea typeface="BIZ UDP明朝 Medium" panose="02020500000000000000" pitchFamily="18" charset="-128"/>
              </a:rPr>
              <a:t>　</a:t>
            </a:r>
            <a:r>
              <a:rPr lang="ja-JP" altLang="en-US" sz="1400" b="1" dirty="0">
                <a:latin typeface="BIZ UDP明朝 Medium" panose="02020500000000000000" pitchFamily="18" charset="-128"/>
                <a:ea typeface="BIZ UDP明朝 Medium" panose="02020500000000000000" pitchFamily="18" charset="-128"/>
              </a:rPr>
              <a:t>　　　　　　　　　　　　　　　　　　　　　　当番世話人 飯田歯科医院　院長　飯田　修一　氏　</a:t>
            </a:r>
            <a:endParaRPr lang="en-US" altLang="ja-JP" sz="1400" b="1" dirty="0">
              <a:latin typeface="BIZ UDP明朝 Medium" panose="02020500000000000000" pitchFamily="18" charset="-128"/>
              <a:ea typeface="BIZ UDP明朝 Medium" panose="02020500000000000000" pitchFamily="18" charset="-128"/>
            </a:endParaRPr>
          </a:p>
          <a:p>
            <a:pPr eaLnBrk="1" hangingPunct="1">
              <a:spcBef>
                <a:spcPct val="0"/>
              </a:spcBef>
              <a:buFontTx/>
              <a:buNone/>
            </a:pPr>
            <a:r>
              <a:rPr lang="ja-JP" altLang="en-US" sz="1400" b="1" dirty="0">
                <a:latin typeface="BIZ UDP明朝 Medium" panose="02020500000000000000" pitchFamily="18" charset="-128"/>
                <a:ea typeface="BIZ UDP明朝 Medium" panose="02020500000000000000" pitchFamily="18" charset="-128"/>
              </a:rPr>
              <a:t>　　　　　　　　　　　　　　　　　　　　　　　　　　　　　　  えくぼ歯科　　  院長  久保　一登　氏　　　　　　　　　　　　　　　　　　　　　　　　　　　　</a:t>
            </a:r>
          </a:p>
        </p:txBody>
      </p:sp>
      <p:sp>
        <p:nvSpPr>
          <p:cNvPr id="23" name="角丸四角形 13"/>
          <p:cNvSpPr>
            <a:spLocks noChangeArrowheads="1"/>
          </p:cNvSpPr>
          <p:nvPr/>
        </p:nvSpPr>
        <p:spPr bwMode="auto">
          <a:xfrm>
            <a:off x="275158" y="8438881"/>
            <a:ext cx="1259841" cy="401483"/>
          </a:xfrm>
          <a:prstGeom prst="roundRect">
            <a:avLst>
              <a:gd name="adj" fmla="val 50000"/>
            </a:avLst>
          </a:prstGeom>
          <a:solidFill>
            <a:schemeClr val="accent3">
              <a:lumMod val="60000"/>
              <a:lumOff val="40000"/>
            </a:schemeClr>
          </a:solidFill>
          <a:ln>
            <a:solidFill>
              <a:schemeClr val="accent3">
                <a:lumMod val="50000"/>
              </a:schemeClr>
            </a:solidFill>
          </a:ln>
        </p:spPr>
        <p:style>
          <a:lnRef idx="2">
            <a:schemeClr val="accent2"/>
          </a:lnRef>
          <a:fillRef idx="1">
            <a:schemeClr val="lt1"/>
          </a:fillRef>
          <a:effectRef idx="0">
            <a:schemeClr val="accent2"/>
          </a:effectRef>
          <a:fontRef idx="minor">
            <a:schemeClr val="dk1"/>
          </a:fontRef>
        </p:style>
        <p:txBody>
          <a:bodyPr lIns="102870" tIns="51435" rIns="102870" bIns="51435" anchor="ctr"/>
          <a:lstStyle>
            <a:lvl1pPr defTabSz="1028700" eaLnBrk="0" hangingPunct="0">
              <a:spcBef>
                <a:spcPct val="20000"/>
              </a:spcBef>
              <a:buChar char="•"/>
              <a:defRPr kumimoji="1" sz="3300">
                <a:solidFill>
                  <a:schemeClr val="tx1"/>
                </a:solidFill>
                <a:latin typeface="Arial" charset="0"/>
                <a:ea typeface="ＭＳ Ｐゴシック" charset="-128"/>
              </a:defRPr>
            </a:lvl1pPr>
            <a:lvl2pPr marL="742950" indent="-285750" defTabSz="1028700" eaLnBrk="0" hangingPunct="0">
              <a:spcBef>
                <a:spcPct val="20000"/>
              </a:spcBef>
              <a:buChar char="–"/>
              <a:defRPr kumimoji="1" sz="2900">
                <a:solidFill>
                  <a:schemeClr val="tx1"/>
                </a:solidFill>
                <a:latin typeface="Arial" charset="0"/>
                <a:ea typeface="ＭＳ Ｐゴシック" charset="-128"/>
              </a:defRPr>
            </a:lvl2pPr>
            <a:lvl3pPr marL="1143000" indent="-228600" defTabSz="1028700" eaLnBrk="0" hangingPunct="0">
              <a:spcBef>
                <a:spcPct val="20000"/>
              </a:spcBef>
              <a:buChar char="•"/>
              <a:defRPr kumimoji="1" sz="2500">
                <a:solidFill>
                  <a:schemeClr val="tx1"/>
                </a:solidFill>
                <a:latin typeface="Arial" charset="0"/>
                <a:ea typeface="ＭＳ Ｐゴシック" charset="-128"/>
              </a:defRPr>
            </a:lvl3pPr>
            <a:lvl4pPr marL="1600200" indent="-228600" defTabSz="1028700" eaLnBrk="0" hangingPunct="0">
              <a:spcBef>
                <a:spcPct val="20000"/>
              </a:spcBef>
              <a:buChar char="–"/>
              <a:defRPr kumimoji="1" sz="2100">
                <a:solidFill>
                  <a:schemeClr val="tx1"/>
                </a:solidFill>
                <a:latin typeface="Arial" charset="0"/>
                <a:ea typeface="ＭＳ Ｐゴシック" charset="-128"/>
              </a:defRPr>
            </a:lvl4pPr>
            <a:lvl5pPr marL="2057400" indent="-228600" defTabSz="1028700" eaLnBrk="0" hangingPunct="0">
              <a:spcBef>
                <a:spcPct val="20000"/>
              </a:spcBef>
              <a:buChar char="»"/>
              <a:defRPr kumimoji="1" sz="2100">
                <a:solidFill>
                  <a:schemeClr val="tx1"/>
                </a:solidFill>
                <a:latin typeface="Arial" charset="0"/>
                <a:ea typeface="ＭＳ Ｐゴシック" charset="-128"/>
              </a:defRPr>
            </a:lvl5pPr>
            <a:lvl6pPr marL="2514600" indent="-228600" defTabSz="1028700" eaLnBrk="0" fontAlgn="base" hangingPunct="0">
              <a:spcBef>
                <a:spcPct val="20000"/>
              </a:spcBef>
              <a:spcAft>
                <a:spcPct val="0"/>
              </a:spcAft>
              <a:buChar char="»"/>
              <a:defRPr kumimoji="1" sz="2100">
                <a:solidFill>
                  <a:schemeClr val="tx1"/>
                </a:solidFill>
                <a:latin typeface="Arial" charset="0"/>
                <a:ea typeface="ＭＳ Ｐゴシック" charset="-128"/>
              </a:defRPr>
            </a:lvl6pPr>
            <a:lvl7pPr marL="2971800" indent="-228600" defTabSz="1028700" eaLnBrk="0" fontAlgn="base" hangingPunct="0">
              <a:spcBef>
                <a:spcPct val="20000"/>
              </a:spcBef>
              <a:spcAft>
                <a:spcPct val="0"/>
              </a:spcAft>
              <a:buChar char="»"/>
              <a:defRPr kumimoji="1" sz="2100">
                <a:solidFill>
                  <a:schemeClr val="tx1"/>
                </a:solidFill>
                <a:latin typeface="Arial" charset="0"/>
                <a:ea typeface="ＭＳ Ｐゴシック" charset="-128"/>
              </a:defRPr>
            </a:lvl7pPr>
            <a:lvl8pPr marL="3429000" indent="-228600" defTabSz="1028700" eaLnBrk="0" fontAlgn="base" hangingPunct="0">
              <a:spcBef>
                <a:spcPct val="20000"/>
              </a:spcBef>
              <a:spcAft>
                <a:spcPct val="0"/>
              </a:spcAft>
              <a:buChar char="»"/>
              <a:defRPr kumimoji="1" sz="2100">
                <a:solidFill>
                  <a:schemeClr val="tx1"/>
                </a:solidFill>
                <a:latin typeface="Arial" charset="0"/>
                <a:ea typeface="ＭＳ Ｐゴシック" charset="-128"/>
              </a:defRPr>
            </a:lvl8pPr>
            <a:lvl9pPr marL="3886200" indent="-228600" defTabSz="1028700" eaLnBrk="0" fontAlgn="base" hangingPunct="0">
              <a:spcBef>
                <a:spcPct val="20000"/>
              </a:spcBef>
              <a:spcAft>
                <a:spcPct val="0"/>
              </a:spcAft>
              <a:buChar char="»"/>
              <a:defRPr kumimoji="1" sz="2100">
                <a:solidFill>
                  <a:schemeClr val="tx1"/>
                </a:solidFill>
                <a:latin typeface="Arial" charset="0"/>
                <a:ea typeface="ＭＳ Ｐゴシック" charset="-128"/>
              </a:defRPr>
            </a:lvl9pPr>
          </a:lstStyle>
          <a:p>
            <a:pPr algn="ctr" eaLnBrk="1" hangingPunct="1">
              <a:spcBef>
                <a:spcPct val="0"/>
              </a:spcBef>
              <a:buFontTx/>
              <a:buNone/>
              <a:defRPr/>
            </a:pPr>
            <a:r>
              <a:rPr lang="ja-JP" altLang="en-US" sz="1800" b="1" dirty="0"/>
              <a:t>意見交換</a:t>
            </a:r>
            <a:endParaRPr lang="ja-JP" altLang="ja-JP" sz="1800" b="1" dirty="0"/>
          </a:p>
        </p:txBody>
      </p:sp>
      <p:sp>
        <p:nvSpPr>
          <p:cNvPr id="2063" name="Text Box 14"/>
          <p:cNvSpPr txBox="1">
            <a:spLocks noChangeArrowheads="1"/>
          </p:cNvSpPr>
          <p:nvPr/>
        </p:nvSpPr>
        <p:spPr bwMode="auto">
          <a:xfrm>
            <a:off x="242044" y="4650796"/>
            <a:ext cx="6764131" cy="753700"/>
          </a:xfrm>
          <a:prstGeom prst="rect">
            <a:avLst/>
          </a:prstGeom>
          <a:solidFill>
            <a:schemeClr val="accent3">
              <a:lumMod val="60000"/>
              <a:lumOff val="40000"/>
            </a:schemeClr>
          </a:solidFill>
          <a:ln w="12700" cmpd="thinThick">
            <a:solidFill>
              <a:srgbClr val="000000"/>
            </a:solidFill>
            <a:miter lim="800000"/>
            <a:headEnd/>
            <a:tailEnd/>
          </a:ln>
        </p:spPr>
        <p:txBody>
          <a:bodyPr lIns="0" tIns="0" rIns="0" bIns="0" anchor="ctr"/>
          <a:lstStyle>
            <a:lvl1pPr defTabSz="1028700" eaLnBrk="0" hangingPunct="0">
              <a:spcBef>
                <a:spcPct val="20000"/>
              </a:spcBef>
              <a:buChar char="•"/>
              <a:defRPr kumimoji="1" sz="3300">
                <a:solidFill>
                  <a:schemeClr val="tx1"/>
                </a:solidFill>
                <a:latin typeface="Arial" charset="0"/>
                <a:ea typeface="ＭＳ Ｐゴシック" pitchFamily="50" charset="-128"/>
              </a:defRPr>
            </a:lvl1pPr>
            <a:lvl2pPr marL="742950" indent="-285750" defTabSz="1028700" eaLnBrk="0" hangingPunct="0">
              <a:spcBef>
                <a:spcPct val="20000"/>
              </a:spcBef>
              <a:buChar char="–"/>
              <a:defRPr kumimoji="1" sz="2900">
                <a:solidFill>
                  <a:schemeClr val="tx1"/>
                </a:solidFill>
                <a:latin typeface="Arial" charset="0"/>
                <a:ea typeface="ＭＳ Ｐゴシック" pitchFamily="50" charset="-128"/>
              </a:defRPr>
            </a:lvl2pPr>
            <a:lvl3pPr marL="1143000" indent="-228600" defTabSz="1028700" eaLnBrk="0" hangingPunct="0">
              <a:spcBef>
                <a:spcPct val="20000"/>
              </a:spcBef>
              <a:buChar char="•"/>
              <a:defRPr kumimoji="1" sz="2500">
                <a:solidFill>
                  <a:schemeClr val="tx1"/>
                </a:solidFill>
                <a:latin typeface="Arial" charset="0"/>
                <a:ea typeface="ＭＳ Ｐゴシック" pitchFamily="50" charset="-128"/>
              </a:defRPr>
            </a:lvl3pPr>
            <a:lvl4pPr marL="1600200" indent="-228600" defTabSz="1028700" eaLnBrk="0" hangingPunct="0">
              <a:spcBef>
                <a:spcPct val="20000"/>
              </a:spcBef>
              <a:buChar char="–"/>
              <a:defRPr kumimoji="1" sz="2100">
                <a:solidFill>
                  <a:schemeClr val="tx1"/>
                </a:solidFill>
                <a:latin typeface="Arial" charset="0"/>
                <a:ea typeface="ＭＳ Ｐゴシック" pitchFamily="50" charset="-128"/>
              </a:defRPr>
            </a:lvl4pPr>
            <a:lvl5pPr marL="2057400" indent="-228600" defTabSz="1028700" eaLnBrk="0" hangingPunct="0">
              <a:spcBef>
                <a:spcPct val="20000"/>
              </a:spcBef>
              <a:buChar char="»"/>
              <a:defRPr kumimoji="1" sz="2100">
                <a:solidFill>
                  <a:schemeClr val="tx1"/>
                </a:solidFill>
                <a:latin typeface="Arial" charset="0"/>
                <a:ea typeface="ＭＳ Ｐゴシック" pitchFamily="50" charset="-128"/>
              </a:defRPr>
            </a:lvl5pPr>
            <a:lvl6pPr marL="2514600" indent="-228600" defTabSz="1028700" eaLnBrk="0" fontAlgn="base" hangingPunct="0">
              <a:spcBef>
                <a:spcPct val="20000"/>
              </a:spcBef>
              <a:spcAft>
                <a:spcPct val="0"/>
              </a:spcAft>
              <a:buChar char="»"/>
              <a:defRPr kumimoji="1" sz="2100">
                <a:solidFill>
                  <a:schemeClr val="tx1"/>
                </a:solidFill>
                <a:latin typeface="Arial" charset="0"/>
                <a:ea typeface="ＭＳ Ｐゴシック" pitchFamily="50" charset="-128"/>
              </a:defRPr>
            </a:lvl6pPr>
            <a:lvl7pPr marL="2971800" indent="-228600" defTabSz="1028700" eaLnBrk="0" fontAlgn="base" hangingPunct="0">
              <a:spcBef>
                <a:spcPct val="20000"/>
              </a:spcBef>
              <a:spcAft>
                <a:spcPct val="0"/>
              </a:spcAft>
              <a:buChar char="»"/>
              <a:defRPr kumimoji="1" sz="2100">
                <a:solidFill>
                  <a:schemeClr val="tx1"/>
                </a:solidFill>
                <a:latin typeface="Arial" charset="0"/>
                <a:ea typeface="ＭＳ Ｐゴシック" pitchFamily="50" charset="-128"/>
              </a:defRPr>
            </a:lvl7pPr>
            <a:lvl8pPr marL="3429000" indent="-228600" defTabSz="1028700" eaLnBrk="0" fontAlgn="base" hangingPunct="0">
              <a:spcBef>
                <a:spcPct val="20000"/>
              </a:spcBef>
              <a:spcAft>
                <a:spcPct val="0"/>
              </a:spcAft>
              <a:buChar char="»"/>
              <a:defRPr kumimoji="1" sz="2100">
                <a:solidFill>
                  <a:schemeClr val="tx1"/>
                </a:solidFill>
                <a:latin typeface="Arial" charset="0"/>
                <a:ea typeface="ＭＳ Ｐゴシック" pitchFamily="50" charset="-128"/>
              </a:defRPr>
            </a:lvl8pPr>
            <a:lvl9pPr marL="3886200" indent="-228600" defTabSz="1028700" eaLnBrk="0" fontAlgn="base" hangingPunct="0">
              <a:spcBef>
                <a:spcPct val="20000"/>
              </a:spcBef>
              <a:spcAft>
                <a:spcPct val="0"/>
              </a:spcAft>
              <a:buChar char="»"/>
              <a:defRPr kumimoji="1" sz="2100">
                <a:solidFill>
                  <a:schemeClr val="tx1"/>
                </a:solidFill>
                <a:latin typeface="Arial" charset="0"/>
                <a:ea typeface="ＭＳ Ｐゴシック" pitchFamily="50" charset="-128"/>
              </a:defRPr>
            </a:lvl9pPr>
          </a:lstStyle>
          <a:p>
            <a:pPr eaLnBrk="1" hangingPunct="1">
              <a:spcBef>
                <a:spcPct val="0"/>
              </a:spcBef>
              <a:buFontTx/>
              <a:buNone/>
            </a:pPr>
            <a:r>
              <a:rPr lang="ja-JP" altLang="en-US" sz="2600" b="1" dirty="0">
                <a:latin typeface="HGP創英角ﾎﾟｯﾌﾟ体" panose="040B0A00000000000000" pitchFamily="50" charset="-128"/>
                <a:ea typeface="HGP創英角ﾎﾟｯﾌﾟ体" panose="040B0A00000000000000" pitchFamily="50" charset="-128"/>
              </a:rPr>
              <a:t>　</a:t>
            </a:r>
            <a:r>
              <a:rPr lang="ja-JP" altLang="en-US" sz="2000" b="1" dirty="0">
                <a:latin typeface="HGP創英角ｺﾞｼｯｸUB" panose="020B0900000000000000" pitchFamily="50" charset="-128"/>
                <a:ea typeface="HGP創英角ｺﾞｼｯｸUB" panose="020B0900000000000000" pitchFamily="50" charset="-128"/>
              </a:rPr>
              <a:t>テーマ： 心身の衰えはお口から</a:t>
            </a:r>
            <a:endParaRPr lang="en-US" altLang="ja-JP" sz="2000" b="1" dirty="0">
              <a:latin typeface="HGP創英角ｺﾞｼｯｸUB" panose="020B0900000000000000" pitchFamily="50" charset="-128"/>
              <a:ea typeface="HGP創英角ｺﾞｼｯｸUB" panose="020B0900000000000000" pitchFamily="50" charset="-128"/>
            </a:endParaRPr>
          </a:p>
          <a:p>
            <a:pPr eaLnBrk="1" hangingPunct="1">
              <a:spcBef>
                <a:spcPct val="0"/>
              </a:spcBef>
              <a:buFontTx/>
              <a:buNone/>
            </a:pPr>
            <a:r>
              <a:rPr lang="ja-JP" altLang="en-US" sz="2000" b="1" dirty="0">
                <a:latin typeface="HGP創英角ｺﾞｼｯｸUB" panose="020B0900000000000000" pitchFamily="50" charset="-128"/>
                <a:ea typeface="HGP創英角ｺﾞｼｯｸUB" panose="020B0900000000000000" pitchFamily="50" charset="-128"/>
              </a:rPr>
              <a:t>　　　　　　　　　　～多職種連携で行う健「口」支援～</a:t>
            </a:r>
            <a:endParaRPr lang="en-US" altLang="ja-JP" sz="2000" b="1" dirty="0">
              <a:latin typeface="HGP創英角ｺﾞｼｯｸUB" panose="020B0900000000000000" pitchFamily="50" charset="-128"/>
              <a:ea typeface="HGP創英角ｺﾞｼｯｸUB" panose="020B0900000000000000" pitchFamily="50" charset="-128"/>
            </a:endParaRPr>
          </a:p>
        </p:txBody>
      </p:sp>
      <p:sp>
        <p:nvSpPr>
          <p:cNvPr id="26" name="Rectangle 16"/>
          <p:cNvSpPr>
            <a:spLocks noChangeArrowheads="1"/>
          </p:cNvSpPr>
          <p:nvPr/>
        </p:nvSpPr>
        <p:spPr bwMode="auto">
          <a:xfrm>
            <a:off x="4635175" y="4218826"/>
            <a:ext cx="2282909"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defRPr/>
            </a:pPr>
            <a:r>
              <a:rPr lang="ja-JP" altLang="en-US" sz="1200" dirty="0"/>
              <a:t>座長：　久保　一登　氏　　　　</a:t>
            </a:r>
            <a:endParaRPr lang="en-US" altLang="ja-JP" sz="1200" b="1" dirty="0">
              <a:ea typeface="ＭＳ Ｐゴシック" charset="-128"/>
            </a:endParaRPr>
          </a:p>
        </p:txBody>
      </p:sp>
      <p:sp>
        <p:nvSpPr>
          <p:cNvPr id="21" name="角丸四角形 13"/>
          <p:cNvSpPr>
            <a:spLocks noChangeArrowheads="1"/>
          </p:cNvSpPr>
          <p:nvPr/>
        </p:nvSpPr>
        <p:spPr bwMode="auto">
          <a:xfrm>
            <a:off x="232092" y="6326411"/>
            <a:ext cx="1259841" cy="418212"/>
          </a:xfrm>
          <a:prstGeom prst="roundRect">
            <a:avLst>
              <a:gd name="adj" fmla="val 50000"/>
            </a:avLst>
          </a:prstGeom>
          <a:solidFill>
            <a:schemeClr val="accent3">
              <a:lumMod val="60000"/>
              <a:lumOff val="40000"/>
            </a:schemeClr>
          </a:solidFill>
          <a:ln>
            <a:solidFill>
              <a:schemeClr val="accent3">
                <a:lumMod val="50000"/>
              </a:schemeClr>
            </a:solidFill>
          </a:ln>
        </p:spPr>
        <p:style>
          <a:lnRef idx="2">
            <a:schemeClr val="accent2"/>
          </a:lnRef>
          <a:fillRef idx="1">
            <a:schemeClr val="lt1"/>
          </a:fillRef>
          <a:effectRef idx="0">
            <a:schemeClr val="accent2"/>
          </a:effectRef>
          <a:fontRef idx="minor">
            <a:schemeClr val="dk1"/>
          </a:fontRef>
        </p:style>
        <p:txBody>
          <a:bodyPr lIns="102870" tIns="51435" rIns="102870" bIns="51435" anchor="ctr"/>
          <a:lstStyle>
            <a:lvl1pPr defTabSz="1028700" eaLnBrk="0" hangingPunct="0">
              <a:spcBef>
                <a:spcPct val="20000"/>
              </a:spcBef>
              <a:buChar char="•"/>
              <a:defRPr kumimoji="1" sz="3300">
                <a:solidFill>
                  <a:schemeClr val="tx1"/>
                </a:solidFill>
                <a:latin typeface="Arial" charset="0"/>
                <a:ea typeface="ＭＳ Ｐゴシック" charset="-128"/>
              </a:defRPr>
            </a:lvl1pPr>
            <a:lvl2pPr marL="742950" indent="-285750" defTabSz="1028700" eaLnBrk="0" hangingPunct="0">
              <a:spcBef>
                <a:spcPct val="20000"/>
              </a:spcBef>
              <a:buChar char="–"/>
              <a:defRPr kumimoji="1" sz="2900">
                <a:solidFill>
                  <a:schemeClr val="tx1"/>
                </a:solidFill>
                <a:latin typeface="Arial" charset="0"/>
                <a:ea typeface="ＭＳ Ｐゴシック" charset="-128"/>
              </a:defRPr>
            </a:lvl2pPr>
            <a:lvl3pPr marL="1143000" indent="-228600" defTabSz="1028700" eaLnBrk="0" hangingPunct="0">
              <a:spcBef>
                <a:spcPct val="20000"/>
              </a:spcBef>
              <a:buChar char="•"/>
              <a:defRPr kumimoji="1" sz="2500">
                <a:solidFill>
                  <a:schemeClr val="tx1"/>
                </a:solidFill>
                <a:latin typeface="Arial" charset="0"/>
                <a:ea typeface="ＭＳ Ｐゴシック" charset="-128"/>
              </a:defRPr>
            </a:lvl3pPr>
            <a:lvl4pPr marL="1600200" indent="-228600" defTabSz="1028700" eaLnBrk="0" hangingPunct="0">
              <a:spcBef>
                <a:spcPct val="20000"/>
              </a:spcBef>
              <a:buChar char="–"/>
              <a:defRPr kumimoji="1" sz="2100">
                <a:solidFill>
                  <a:schemeClr val="tx1"/>
                </a:solidFill>
                <a:latin typeface="Arial" charset="0"/>
                <a:ea typeface="ＭＳ Ｐゴシック" charset="-128"/>
              </a:defRPr>
            </a:lvl4pPr>
            <a:lvl5pPr marL="2057400" indent="-228600" defTabSz="1028700" eaLnBrk="0" hangingPunct="0">
              <a:spcBef>
                <a:spcPct val="20000"/>
              </a:spcBef>
              <a:buChar char="»"/>
              <a:defRPr kumimoji="1" sz="2100">
                <a:solidFill>
                  <a:schemeClr val="tx1"/>
                </a:solidFill>
                <a:latin typeface="Arial" charset="0"/>
                <a:ea typeface="ＭＳ Ｐゴシック" charset="-128"/>
              </a:defRPr>
            </a:lvl5pPr>
            <a:lvl6pPr marL="2514600" indent="-228600" defTabSz="1028700" eaLnBrk="0" fontAlgn="base" hangingPunct="0">
              <a:spcBef>
                <a:spcPct val="20000"/>
              </a:spcBef>
              <a:spcAft>
                <a:spcPct val="0"/>
              </a:spcAft>
              <a:buChar char="»"/>
              <a:defRPr kumimoji="1" sz="2100">
                <a:solidFill>
                  <a:schemeClr val="tx1"/>
                </a:solidFill>
                <a:latin typeface="Arial" charset="0"/>
                <a:ea typeface="ＭＳ Ｐゴシック" charset="-128"/>
              </a:defRPr>
            </a:lvl6pPr>
            <a:lvl7pPr marL="2971800" indent="-228600" defTabSz="1028700" eaLnBrk="0" fontAlgn="base" hangingPunct="0">
              <a:spcBef>
                <a:spcPct val="20000"/>
              </a:spcBef>
              <a:spcAft>
                <a:spcPct val="0"/>
              </a:spcAft>
              <a:buChar char="»"/>
              <a:defRPr kumimoji="1" sz="2100">
                <a:solidFill>
                  <a:schemeClr val="tx1"/>
                </a:solidFill>
                <a:latin typeface="Arial" charset="0"/>
                <a:ea typeface="ＭＳ Ｐゴシック" charset="-128"/>
              </a:defRPr>
            </a:lvl7pPr>
            <a:lvl8pPr marL="3429000" indent="-228600" defTabSz="1028700" eaLnBrk="0" fontAlgn="base" hangingPunct="0">
              <a:spcBef>
                <a:spcPct val="20000"/>
              </a:spcBef>
              <a:spcAft>
                <a:spcPct val="0"/>
              </a:spcAft>
              <a:buChar char="»"/>
              <a:defRPr kumimoji="1" sz="2100">
                <a:solidFill>
                  <a:schemeClr val="tx1"/>
                </a:solidFill>
                <a:latin typeface="Arial" charset="0"/>
                <a:ea typeface="ＭＳ Ｐゴシック" charset="-128"/>
              </a:defRPr>
            </a:lvl8pPr>
            <a:lvl9pPr marL="3886200" indent="-228600" defTabSz="1028700" eaLnBrk="0" fontAlgn="base" hangingPunct="0">
              <a:spcBef>
                <a:spcPct val="20000"/>
              </a:spcBef>
              <a:spcAft>
                <a:spcPct val="0"/>
              </a:spcAft>
              <a:buChar char="»"/>
              <a:defRPr kumimoji="1" sz="2100">
                <a:solidFill>
                  <a:schemeClr val="tx1"/>
                </a:solidFill>
                <a:latin typeface="Arial" charset="0"/>
                <a:ea typeface="ＭＳ Ｐゴシック" charset="-128"/>
              </a:defRPr>
            </a:lvl9pPr>
          </a:lstStyle>
          <a:p>
            <a:pPr algn="ctr" eaLnBrk="1" hangingPunct="1">
              <a:spcBef>
                <a:spcPct val="0"/>
              </a:spcBef>
              <a:buFontTx/>
              <a:buNone/>
              <a:defRPr/>
            </a:pPr>
            <a:r>
              <a:rPr lang="ja-JP" altLang="en-US" sz="1800" b="1" dirty="0"/>
              <a:t>講　話</a:t>
            </a:r>
            <a:endParaRPr lang="ja-JP" altLang="ja-JP" sz="1800" b="1" dirty="0"/>
          </a:p>
        </p:txBody>
      </p:sp>
      <p:sp>
        <p:nvSpPr>
          <p:cNvPr id="12" name="Rectangle 16"/>
          <p:cNvSpPr>
            <a:spLocks noChangeArrowheads="1"/>
          </p:cNvSpPr>
          <p:nvPr/>
        </p:nvSpPr>
        <p:spPr bwMode="auto">
          <a:xfrm>
            <a:off x="275158" y="5921763"/>
            <a:ext cx="679742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defRPr/>
            </a:pPr>
            <a:r>
              <a:rPr lang="ja-JP" altLang="en-US" sz="1600" b="1" dirty="0"/>
              <a:t>●歯・口腔に関するデータからみる甲賀圏域の現状について</a:t>
            </a:r>
            <a:r>
              <a:rPr lang="ja-JP" altLang="en-US" sz="1600" b="1" dirty="0">
                <a:solidFill>
                  <a:prstClr val="black"/>
                </a:solidFill>
              </a:rPr>
              <a:t>　</a:t>
            </a:r>
            <a:endParaRPr lang="en-US" altLang="ja-JP" sz="1600" b="1" dirty="0">
              <a:solidFill>
                <a:prstClr val="black"/>
              </a:solidFill>
            </a:endParaRPr>
          </a:p>
          <a:p>
            <a:pPr>
              <a:defRPr/>
            </a:pPr>
            <a:r>
              <a:rPr lang="ja-JP" altLang="en-US" sz="1600" b="1" dirty="0">
                <a:solidFill>
                  <a:prstClr val="black"/>
                </a:solidFill>
              </a:rPr>
              <a:t>　　　　　　　　　　　　　　　　　　　　　　　　　　　　　　　　</a:t>
            </a:r>
            <a:r>
              <a:rPr lang="ja-JP" altLang="en-US" sz="1600" b="1" dirty="0">
                <a:solidFill>
                  <a:prstClr val="black"/>
                </a:solidFill>
                <a:latin typeface="ＭＳ Ｐゴシック" panose="020B0600070205080204" pitchFamily="50" charset="-128"/>
              </a:rPr>
              <a:t>報告者：甲賀保健所</a:t>
            </a:r>
            <a:endParaRPr lang="en-US" altLang="ja-JP" sz="1600" b="1" dirty="0">
              <a:solidFill>
                <a:prstClr val="black"/>
              </a:solidFill>
              <a:latin typeface="ＭＳ Ｐゴシック" panose="020B0600070205080204" pitchFamily="50" charset="-128"/>
            </a:endParaRPr>
          </a:p>
        </p:txBody>
      </p:sp>
      <p:sp>
        <p:nvSpPr>
          <p:cNvPr id="13" name="Rectangle 16"/>
          <p:cNvSpPr>
            <a:spLocks noChangeArrowheads="1"/>
          </p:cNvSpPr>
          <p:nvPr/>
        </p:nvSpPr>
        <p:spPr bwMode="auto">
          <a:xfrm>
            <a:off x="315241" y="8605668"/>
            <a:ext cx="6688101" cy="8767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300">
                <a:solidFill>
                  <a:schemeClr val="tx1"/>
                </a:solidFill>
                <a:latin typeface="Arial" charset="0"/>
                <a:ea typeface="ＭＳ Ｐゴシック" pitchFamily="50" charset="-128"/>
              </a:defRPr>
            </a:lvl1pPr>
            <a:lvl2pPr marL="742950" indent="-285750" eaLnBrk="0" hangingPunct="0">
              <a:spcBef>
                <a:spcPct val="20000"/>
              </a:spcBef>
              <a:buChar char="–"/>
              <a:defRPr kumimoji="1" sz="2900">
                <a:solidFill>
                  <a:schemeClr val="tx1"/>
                </a:solidFill>
                <a:latin typeface="Arial" charset="0"/>
                <a:ea typeface="ＭＳ Ｐゴシック" pitchFamily="50" charset="-128"/>
              </a:defRPr>
            </a:lvl2pPr>
            <a:lvl3pPr marL="1143000" indent="-228600" eaLnBrk="0" hangingPunct="0">
              <a:spcBef>
                <a:spcPct val="20000"/>
              </a:spcBef>
              <a:buChar char="•"/>
              <a:defRPr kumimoji="1" sz="2500">
                <a:solidFill>
                  <a:schemeClr val="tx1"/>
                </a:solidFill>
                <a:latin typeface="Arial" charset="0"/>
                <a:ea typeface="ＭＳ Ｐゴシック" pitchFamily="50" charset="-128"/>
              </a:defRPr>
            </a:lvl3pPr>
            <a:lvl4pPr marL="1600200" indent="-228600" eaLnBrk="0" hangingPunct="0">
              <a:spcBef>
                <a:spcPct val="20000"/>
              </a:spcBef>
              <a:buChar char="–"/>
              <a:defRPr kumimoji="1" sz="2100">
                <a:solidFill>
                  <a:schemeClr val="tx1"/>
                </a:solidFill>
                <a:latin typeface="Arial" charset="0"/>
                <a:ea typeface="ＭＳ Ｐゴシック" pitchFamily="50" charset="-128"/>
              </a:defRPr>
            </a:lvl4pPr>
            <a:lvl5pPr marL="2057400" indent="-228600" eaLnBrk="0" hangingPunct="0">
              <a:spcBef>
                <a:spcPct val="20000"/>
              </a:spcBef>
              <a:buChar char="»"/>
              <a:defRPr kumimoji="1" sz="21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1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1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1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100">
                <a:solidFill>
                  <a:schemeClr val="tx1"/>
                </a:solidFill>
                <a:latin typeface="Arial" charset="0"/>
                <a:ea typeface="ＭＳ Ｐゴシック" pitchFamily="50" charset="-128"/>
              </a:defRPr>
            </a:lvl9pPr>
          </a:lstStyle>
          <a:p>
            <a:pPr eaLnBrk="1" hangingPunct="1">
              <a:spcBef>
                <a:spcPct val="0"/>
              </a:spcBef>
              <a:buFontTx/>
              <a:buNone/>
            </a:pPr>
            <a:endParaRPr lang="en-US" altLang="ja-JP" sz="1600" b="1" dirty="0"/>
          </a:p>
          <a:p>
            <a:pPr eaLnBrk="1" hangingPunct="1">
              <a:lnSpc>
                <a:spcPts val="2200"/>
              </a:lnSpc>
              <a:spcBef>
                <a:spcPct val="0"/>
              </a:spcBef>
              <a:buFontTx/>
              <a:buNone/>
            </a:pPr>
            <a:r>
              <a:rPr lang="ja-JP" altLang="en-US" sz="1600" b="1" dirty="0"/>
              <a:t>●現在、高齢者の歯・口腔ケアで①行っていること、工夫していること、</a:t>
            </a:r>
            <a:endParaRPr lang="en-US" altLang="ja-JP" sz="1600" b="1" dirty="0"/>
          </a:p>
          <a:p>
            <a:pPr eaLnBrk="1" hangingPunct="1">
              <a:lnSpc>
                <a:spcPts val="2200"/>
              </a:lnSpc>
              <a:spcBef>
                <a:spcPct val="0"/>
              </a:spcBef>
              <a:buFontTx/>
              <a:buNone/>
            </a:pPr>
            <a:r>
              <a:rPr lang="ja-JP" altLang="en-US" sz="1600" b="1" dirty="0"/>
              <a:t>　 課題になっていること、②今後の支援で実践できる（できそうな）こと</a:t>
            </a:r>
            <a:endParaRPr lang="en-US" altLang="ja-JP" sz="1600" b="1" dirty="0"/>
          </a:p>
        </p:txBody>
      </p:sp>
      <p:sp>
        <p:nvSpPr>
          <p:cNvPr id="15" name="角丸四角形 13">
            <a:extLst>
              <a:ext uri="{FF2B5EF4-FFF2-40B4-BE49-F238E27FC236}">
                <a16:creationId xmlns:a16="http://schemas.microsoft.com/office/drawing/2014/main" id="{6070F816-8B41-48F1-BBAC-E45D883117F3}"/>
              </a:ext>
            </a:extLst>
          </p:cNvPr>
          <p:cNvSpPr>
            <a:spLocks noChangeArrowheads="1"/>
          </p:cNvSpPr>
          <p:nvPr/>
        </p:nvSpPr>
        <p:spPr bwMode="auto">
          <a:xfrm>
            <a:off x="260580" y="5476324"/>
            <a:ext cx="1259840" cy="401482"/>
          </a:xfrm>
          <a:prstGeom prst="roundRect">
            <a:avLst>
              <a:gd name="adj" fmla="val 50000"/>
            </a:avLst>
          </a:prstGeom>
          <a:solidFill>
            <a:schemeClr val="accent3">
              <a:lumMod val="60000"/>
              <a:lumOff val="40000"/>
            </a:schemeClr>
          </a:solidFill>
          <a:ln>
            <a:solidFill>
              <a:schemeClr val="accent3">
                <a:lumMod val="50000"/>
              </a:schemeClr>
            </a:solidFill>
          </a:ln>
        </p:spPr>
        <p:style>
          <a:lnRef idx="2">
            <a:schemeClr val="accent2"/>
          </a:lnRef>
          <a:fillRef idx="1">
            <a:schemeClr val="lt1"/>
          </a:fillRef>
          <a:effectRef idx="0">
            <a:schemeClr val="accent2"/>
          </a:effectRef>
          <a:fontRef idx="minor">
            <a:schemeClr val="dk1"/>
          </a:fontRef>
        </p:style>
        <p:txBody>
          <a:bodyPr lIns="102870" tIns="51435" rIns="102870" bIns="51435" anchor="ctr"/>
          <a:lstStyle>
            <a:lvl1pPr defTabSz="1028700" eaLnBrk="0" hangingPunct="0">
              <a:spcBef>
                <a:spcPct val="20000"/>
              </a:spcBef>
              <a:buChar char="•"/>
              <a:defRPr kumimoji="1" sz="3300">
                <a:solidFill>
                  <a:schemeClr val="tx1"/>
                </a:solidFill>
                <a:latin typeface="Arial" charset="0"/>
                <a:ea typeface="ＭＳ Ｐゴシック" charset="-128"/>
              </a:defRPr>
            </a:lvl1pPr>
            <a:lvl2pPr marL="742950" indent="-285750" defTabSz="1028700" eaLnBrk="0" hangingPunct="0">
              <a:spcBef>
                <a:spcPct val="20000"/>
              </a:spcBef>
              <a:buChar char="–"/>
              <a:defRPr kumimoji="1" sz="2900">
                <a:solidFill>
                  <a:schemeClr val="tx1"/>
                </a:solidFill>
                <a:latin typeface="Arial" charset="0"/>
                <a:ea typeface="ＭＳ Ｐゴシック" charset="-128"/>
              </a:defRPr>
            </a:lvl2pPr>
            <a:lvl3pPr marL="1143000" indent="-228600" defTabSz="1028700" eaLnBrk="0" hangingPunct="0">
              <a:spcBef>
                <a:spcPct val="20000"/>
              </a:spcBef>
              <a:buChar char="•"/>
              <a:defRPr kumimoji="1" sz="2500">
                <a:solidFill>
                  <a:schemeClr val="tx1"/>
                </a:solidFill>
                <a:latin typeface="Arial" charset="0"/>
                <a:ea typeface="ＭＳ Ｐゴシック" charset="-128"/>
              </a:defRPr>
            </a:lvl3pPr>
            <a:lvl4pPr marL="1600200" indent="-228600" defTabSz="1028700" eaLnBrk="0" hangingPunct="0">
              <a:spcBef>
                <a:spcPct val="20000"/>
              </a:spcBef>
              <a:buChar char="–"/>
              <a:defRPr kumimoji="1" sz="2100">
                <a:solidFill>
                  <a:schemeClr val="tx1"/>
                </a:solidFill>
                <a:latin typeface="Arial" charset="0"/>
                <a:ea typeface="ＭＳ Ｐゴシック" charset="-128"/>
              </a:defRPr>
            </a:lvl4pPr>
            <a:lvl5pPr marL="2057400" indent="-228600" defTabSz="1028700" eaLnBrk="0" hangingPunct="0">
              <a:spcBef>
                <a:spcPct val="20000"/>
              </a:spcBef>
              <a:buChar char="»"/>
              <a:defRPr kumimoji="1" sz="2100">
                <a:solidFill>
                  <a:schemeClr val="tx1"/>
                </a:solidFill>
                <a:latin typeface="Arial" charset="0"/>
                <a:ea typeface="ＭＳ Ｐゴシック" charset="-128"/>
              </a:defRPr>
            </a:lvl5pPr>
            <a:lvl6pPr marL="2514600" indent="-228600" defTabSz="1028700" eaLnBrk="0" fontAlgn="base" hangingPunct="0">
              <a:spcBef>
                <a:spcPct val="20000"/>
              </a:spcBef>
              <a:spcAft>
                <a:spcPct val="0"/>
              </a:spcAft>
              <a:buChar char="»"/>
              <a:defRPr kumimoji="1" sz="2100">
                <a:solidFill>
                  <a:schemeClr val="tx1"/>
                </a:solidFill>
                <a:latin typeface="Arial" charset="0"/>
                <a:ea typeface="ＭＳ Ｐゴシック" charset="-128"/>
              </a:defRPr>
            </a:lvl6pPr>
            <a:lvl7pPr marL="2971800" indent="-228600" defTabSz="1028700" eaLnBrk="0" fontAlgn="base" hangingPunct="0">
              <a:spcBef>
                <a:spcPct val="20000"/>
              </a:spcBef>
              <a:spcAft>
                <a:spcPct val="0"/>
              </a:spcAft>
              <a:buChar char="»"/>
              <a:defRPr kumimoji="1" sz="2100">
                <a:solidFill>
                  <a:schemeClr val="tx1"/>
                </a:solidFill>
                <a:latin typeface="Arial" charset="0"/>
                <a:ea typeface="ＭＳ Ｐゴシック" charset="-128"/>
              </a:defRPr>
            </a:lvl7pPr>
            <a:lvl8pPr marL="3429000" indent="-228600" defTabSz="1028700" eaLnBrk="0" fontAlgn="base" hangingPunct="0">
              <a:spcBef>
                <a:spcPct val="20000"/>
              </a:spcBef>
              <a:spcAft>
                <a:spcPct val="0"/>
              </a:spcAft>
              <a:buChar char="»"/>
              <a:defRPr kumimoji="1" sz="2100">
                <a:solidFill>
                  <a:schemeClr val="tx1"/>
                </a:solidFill>
                <a:latin typeface="Arial" charset="0"/>
                <a:ea typeface="ＭＳ Ｐゴシック" charset="-128"/>
              </a:defRPr>
            </a:lvl8pPr>
            <a:lvl9pPr marL="3886200" indent="-228600" defTabSz="1028700" eaLnBrk="0" fontAlgn="base" hangingPunct="0">
              <a:spcBef>
                <a:spcPct val="20000"/>
              </a:spcBef>
              <a:spcAft>
                <a:spcPct val="0"/>
              </a:spcAft>
              <a:buChar char="»"/>
              <a:defRPr kumimoji="1" sz="2100">
                <a:solidFill>
                  <a:schemeClr val="tx1"/>
                </a:solidFill>
                <a:latin typeface="Arial" charset="0"/>
                <a:ea typeface="ＭＳ Ｐゴシック" charset="-128"/>
              </a:defRPr>
            </a:lvl9pPr>
          </a:lstStyle>
          <a:p>
            <a:pPr algn="ctr" eaLnBrk="1" hangingPunct="1">
              <a:spcBef>
                <a:spcPct val="0"/>
              </a:spcBef>
              <a:buFontTx/>
              <a:buNone/>
              <a:defRPr/>
            </a:pPr>
            <a:r>
              <a:rPr lang="ja-JP" altLang="en-US" sz="1800" b="1" dirty="0"/>
              <a:t>情報提供</a:t>
            </a:r>
            <a:endParaRPr lang="ja-JP" altLang="ja-JP" sz="1800" b="1" dirty="0"/>
          </a:p>
        </p:txBody>
      </p:sp>
      <p:pic>
        <p:nvPicPr>
          <p:cNvPr id="5" name="図 4">
            <a:extLst>
              <a:ext uri="{FF2B5EF4-FFF2-40B4-BE49-F238E27FC236}">
                <a16:creationId xmlns:a16="http://schemas.microsoft.com/office/drawing/2014/main" id="{C1FD4A46-438F-4D86-8AA9-0225E0C85F12}"/>
              </a:ext>
            </a:extLst>
          </p:cNvPr>
          <p:cNvPicPr>
            <a:picLocks noChangeAspect="1"/>
          </p:cNvPicPr>
          <p:nvPr/>
        </p:nvPicPr>
        <p:blipFill>
          <a:blip r:embed="rId3"/>
          <a:stretch>
            <a:fillRect/>
          </a:stretch>
        </p:blipFill>
        <p:spPr>
          <a:xfrm>
            <a:off x="6244555" y="3881667"/>
            <a:ext cx="769222" cy="601359"/>
          </a:xfrm>
          <a:prstGeom prst="rect">
            <a:avLst/>
          </a:prstGeom>
        </p:spPr>
      </p:pic>
      <p:sp>
        <p:nvSpPr>
          <p:cNvPr id="16" name="Rectangle 16">
            <a:extLst>
              <a:ext uri="{FF2B5EF4-FFF2-40B4-BE49-F238E27FC236}">
                <a16:creationId xmlns:a16="http://schemas.microsoft.com/office/drawing/2014/main" id="{C2A7DBFF-A2CA-43A8-BB98-5660C69909FB}"/>
              </a:ext>
            </a:extLst>
          </p:cNvPr>
          <p:cNvSpPr>
            <a:spLocks noChangeArrowheads="1"/>
          </p:cNvSpPr>
          <p:nvPr/>
        </p:nvSpPr>
        <p:spPr bwMode="auto">
          <a:xfrm>
            <a:off x="260580" y="6783676"/>
            <a:ext cx="6797425" cy="16517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defRPr/>
            </a:pPr>
            <a:r>
              <a:rPr lang="ja-JP" altLang="en-US" sz="1800" b="1" dirty="0"/>
              <a:t>●高齢者の口腔管理～どのように関わっていけるか～</a:t>
            </a:r>
            <a:endParaRPr lang="en-US" altLang="ja-JP" sz="1800" b="1" dirty="0"/>
          </a:p>
          <a:p>
            <a:pPr>
              <a:spcBef>
                <a:spcPts val="600"/>
              </a:spcBef>
              <a:defRPr/>
            </a:pPr>
            <a:r>
              <a:rPr lang="ja-JP" altLang="en-US" sz="1800" b="1" dirty="0"/>
              <a:t>　 その１．</a:t>
            </a:r>
            <a:r>
              <a:rPr lang="en-US" altLang="ja-JP" sz="1800" b="1" dirty="0">
                <a:latin typeface="+mn-ea"/>
                <a:ea typeface="+mn-ea"/>
              </a:rPr>
              <a:t>8020</a:t>
            </a:r>
            <a:r>
              <a:rPr lang="ja-JP" altLang="en-US" sz="1800" b="1" dirty="0"/>
              <a:t>達成だけで大丈夫？～高齢者の歯・口腔の現状～</a:t>
            </a:r>
            <a:endParaRPr lang="en-US" altLang="ja-JP" sz="1800" b="1" dirty="0"/>
          </a:p>
          <a:p>
            <a:pPr>
              <a:spcBef>
                <a:spcPts val="200"/>
              </a:spcBef>
              <a:defRPr/>
            </a:pPr>
            <a:r>
              <a:rPr lang="ja-JP" altLang="en-US" sz="1600" b="1" dirty="0"/>
              <a:t>　　　　　　　</a:t>
            </a:r>
            <a:r>
              <a:rPr lang="ja-JP" altLang="en-US" sz="1600" b="1" dirty="0">
                <a:latin typeface="BIZ UDP明朝 Medium" panose="02020500000000000000" pitchFamily="18" charset="-128"/>
                <a:ea typeface="BIZ UDP明朝 Medium" panose="02020500000000000000" pitchFamily="18" charset="-128"/>
              </a:rPr>
              <a:t>  　</a:t>
            </a:r>
            <a:r>
              <a:rPr lang="ja-JP" altLang="en-US" sz="1600" b="1" dirty="0">
                <a:latin typeface="+mn-ea"/>
                <a:ea typeface="+mn-ea"/>
              </a:rPr>
              <a:t>講師：飯田歯科医院　院長　飯田　修一　氏</a:t>
            </a:r>
            <a:endParaRPr lang="en-US" altLang="ja-JP" sz="1600" b="1" dirty="0">
              <a:latin typeface="+mn-ea"/>
              <a:ea typeface="+mn-ea"/>
            </a:endParaRPr>
          </a:p>
          <a:p>
            <a:pPr>
              <a:spcBef>
                <a:spcPts val="600"/>
              </a:spcBef>
              <a:defRPr/>
            </a:pPr>
            <a:r>
              <a:rPr lang="ja-JP" altLang="en-US" sz="1600" b="1" dirty="0">
                <a:solidFill>
                  <a:prstClr val="black"/>
                </a:solidFill>
                <a:latin typeface="BIZ UDP明朝 Medium" panose="02020500000000000000" pitchFamily="18" charset="-128"/>
                <a:ea typeface="BIZ UDP明朝 Medium" panose="02020500000000000000" pitchFamily="18" charset="-128"/>
              </a:rPr>
              <a:t>　 </a:t>
            </a:r>
            <a:r>
              <a:rPr lang="ja-JP" altLang="en-US" sz="1800" b="1" dirty="0">
                <a:solidFill>
                  <a:prstClr val="black"/>
                </a:solidFill>
              </a:rPr>
              <a:t>その２．高齢者のお口のケアのコツ</a:t>
            </a:r>
            <a:endParaRPr lang="en-US" altLang="ja-JP" sz="1800" b="1" dirty="0">
              <a:solidFill>
                <a:prstClr val="black"/>
              </a:solidFill>
            </a:endParaRPr>
          </a:p>
          <a:p>
            <a:pPr>
              <a:spcBef>
                <a:spcPts val="200"/>
              </a:spcBef>
              <a:defRPr/>
            </a:pPr>
            <a:r>
              <a:rPr lang="ja-JP" altLang="en-US" sz="1600" b="1" dirty="0">
                <a:solidFill>
                  <a:prstClr val="black"/>
                </a:solidFill>
              </a:rPr>
              <a:t>　　　　　　　</a:t>
            </a:r>
            <a:r>
              <a:rPr lang="ja-JP" altLang="en-US" sz="1600" b="1" dirty="0">
                <a:solidFill>
                  <a:prstClr val="black"/>
                </a:solidFill>
                <a:latin typeface="BIZ UDP明朝 Medium" panose="02020500000000000000" pitchFamily="18" charset="-128"/>
                <a:ea typeface="BIZ UDP明朝 Medium" panose="02020500000000000000" pitchFamily="18" charset="-128"/>
              </a:rPr>
              <a:t>  　</a:t>
            </a:r>
            <a:r>
              <a:rPr kumimoji="1" lang="ja-JP" altLang="en-US" sz="1600" b="1" i="0" u="none" strike="noStrike" kern="1200" cap="none" spc="0" normalizeH="0" baseline="0" noProof="0" dirty="0">
                <a:ln>
                  <a:noFill/>
                </a:ln>
                <a:solidFill>
                  <a:prstClr val="black"/>
                </a:solidFill>
                <a:effectLst/>
                <a:uLnTx/>
                <a:uFillTx/>
                <a:latin typeface="ＭＳ Ｐゴシック"/>
                <a:ea typeface="ＭＳ Ｐゴシック"/>
                <a:cs typeface="+mn-cs"/>
              </a:rPr>
              <a:t>講師：</a:t>
            </a:r>
            <a:r>
              <a:rPr lang="ja-JP" altLang="en-US" sz="1600" b="1" dirty="0">
                <a:solidFill>
                  <a:prstClr val="black"/>
                </a:solidFill>
                <a:latin typeface="+mj-ea"/>
                <a:ea typeface="+mj-ea"/>
              </a:rPr>
              <a:t>歯科衛生士　加藤　古都乃　氏　</a:t>
            </a:r>
            <a:r>
              <a:rPr lang="ja-JP" altLang="en-US" sz="1600" b="1" dirty="0">
                <a:solidFill>
                  <a:prstClr val="black"/>
                </a:solidFill>
                <a:latin typeface="BIZ UDP明朝 Medium" panose="02020500000000000000" pitchFamily="18" charset="-128"/>
                <a:ea typeface="BIZ UDP明朝 Medium" panose="02020500000000000000" pitchFamily="18" charset="-128"/>
              </a:rPr>
              <a:t>　</a:t>
            </a:r>
            <a:r>
              <a:rPr lang="ja-JP" altLang="en-US" sz="1800" dirty="0">
                <a:solidFill>
                  <a:prstClr val="black"/>
                </a:solidFill>
              </a:rPr>
              <a:t>　　　</a:t>
            </a:r>
            <a:endParaRPr lang="en-US" altLang="ja-JP" sz="1600" dirty="0">
              <a:solidFill>
                <a:prstClr val="black"/>
              </a:solidFill>
            </a:endParaRPr>
          </a:p>
        </p:txBody>
      </p:sp>
      <p:pic>
        <p:nvPicPr>
          <p:cNvPr id="4" name="図 3">
            <a:extLst>
              <a:ext uri="{FF2B5EF4-FFF2-40B4-BE49-F238E27FC236}">
                <a16:creationId xmlns:a16="http://schemas.microsoft.com/office/drawing/2014/main" id="{F3044782-EA94-48D9-8A35-D099B32056C8}"/>
              </a:ext>
            </a:extLst>
          </p:cNvPr>
          <p:cNvPicPr>
            <a:picLocks noChangeAspect="1"/>
          </p:cNvPicPr>
          <p:nvPr/>
        </p:nvPicPr>
        <p:blipFill>
          <a:blip r:embed="rId4"/>
          <a:stretch>
            <a:fillRect/>
          </a:stretch>
        </p:blipFill>
        <p:spPr>
          <a:xfrm>
            <a:off x="5699556" y="7825554"/>
            <a:ext cx="1089997" cy="1083043"/>
          </a:xfrm>
          <a:prstGeom prst="rect">
            <a:avLst/>
          </a:prstGeom>
        </p:spPr>
      </p:pic>
      <p:sp>
        <p:nvSpPr>
          <p:cNvPr id="2" name="テキスト ボックス 1">
            <a:extLst>
              <a:ext uri="{FF2B5EF4-FFF2-40B4-BE49-F238E27FC236}">
                <a16:creationId xmlns:a16="http://schemas.microsoft.com/office/drawing/2014/main" id="{2C742E9A-B013-492B-A496-DC27852FDADA}"/>
              </a:ext>
            </a:extLst>
          </p:cNvPr>
          <p:cNvSpPr txBox="1"/>
          <p:nvPr/>
        </p:nvSpPr>
        <p:spPr>
          <a:xfrm>
            <a:off x="179638" y="9574643"/>
            <a:ext cx="7021012" cy="846386"/>
          </a:xfrm>
          <a:prstGeom prst="rect">
            <a:avLst/>
          </a:prstGeom>
          <a:noFill/>
        </p:spPr>
        <p:txBody>
          <a:bodyPr wrap="square" rtlCol="0">
            <a:spAutoFit/>
          </a:bodyPr>
          <a:lstStyle/>
          <a:p>
            <a:r>
              <a:rPr lang="en-US" altLang="ja-JP" sz="1300" dirty="0">
                <a:latin typeface="BIZ UD明朝 Medium" panose="02020500000000000000" pitchFamily="17" charset="-128"/>
                <a:ea typeface="BIZ UD明朝 Medium" panose="02020500000000000000" pitchFamily="17" charset="-128"/>
              </a:rPr>
              <a:t>【</a:t>
            </a:r>
            <a:r>
              <a:rPr lang="ja-JP" altLang="en-US" sz="1300" dirty="0">
                <a:latin typeface="BIZ UD明朝 Medium" panose="02020500000000000000" pitchFamily="17" charset="-128"/>
                <a:ea typeface="BIZ UD明朝 Medium" panose="02020500000000000000" pitchFamily="17" charset="-128"/>
              </a:rPr>
              <a:t>お知らせ</a:t>
            </a:r>
            <a:r>
              <a:rPr lang="en-US" altLang="ja-JP" sz="1300" dirty="0">
                <a:latin typeface="BIZ UD明朝 Medium" panose="02020500000000000000" pitchFamily="17" charset="-128"/>
                <a:ea typeface="BIZ UD明朝 Medium" panose="02020500000000000000" pitchFamily="17" charset="-128"/>
              </a:rPr>
              <a:t>】</a:t>
            </a:r>
            <a:r>
              <a:rPr kumimoji="1" lang="ja-JP" altLang="en-US" sz="1300" dirty="0">
                <a:latin typeface="BIZ UD明朝 Medium" panose="02020500000000000000" pitchFamily="17" charset="-128"/>
                <a:ea typeface="BIZ UD明朝 Medium" panose="02020500000000000000" pitchFamily="17" charset="-128"/>
              </a:rPr>
              <a:t>今回は「医療福祉の地域創造会議</a:t>
            </a:r>
            <a:r>
              <a:rPr lang="en-US" altLang="ja-JP" sz="1300" baseline="30000" dirty="0">
                <a:latin typeface="BIZ UD明朝 Medium" panose="02020500000000000000" pitchFamily="17" charset="-128"/>
                <a:ea typeface="BIZ UD明朝 Medium" panose="02020500000000000000" pitchFamily="17" charset="-128"/>
              </a:rPr>
              <a:t>※</a:t>
            </a:r>
            <a:r>
              <a:rPr kumimoji="1" lang="ja-JP" altLang="en-US" sz="1300" dirty="0">
                <a:latin typeface="BIZ UD明朝 Medium" panose="02020500000000000000" pitchFamily="17" charset="-128"/>
                <a:ea typeface="BIZ UD明朝 Medium" panose="02020500000000000000" pitchFamily="17" charset="-128"/>
              </a:rPr>
              <a:t>」から他圏域の方々もご参加の予定です</a:t>
            </a:r>
            <a:r>
              <a:rPr kumimoji="1" lang="ja-JP" altLang="en-US" sz="1400" dirty="0">
                <a:latin typeface="BIZ UD明朝 Medium" panose="02020500000000000000" pitchFamily="17" charset="-128"/>
                <a:ea typeface="BIZ UD明朝 Medium" panose="02020500000000000000" pitchFamily="17" charset="-128"/>
              </a:rPr>
              <a:t>。</a:t>
            </a:r>
            <a:endParaRPr kumimoji="1" lang="en-US" altLang="ja-JP" sz="1400" dirty="0">
              <a:latin typeface="BIZ UD明朝 Medium" panose="02020500000000000000" pitchFamily="17" charset="-128"/>
              <a:ea typeface="BIZ UD明朝 Medium" panose="02020500000000000000" pitchFamily="17" charset="-128"/>
            </a:endParaRPr>
          </a:p>
          <a:p>
            <a:pPr>
              <a:lnSpc>
                <a:spcPts val="1300"/>
              </a:lnSpc>
              <a:spcBef>
                <a:spcPts val="300"/>
              </a:spcBef>
            </a:pPr>
            <a:r>
              <a:rPr lang="en-US" altLang="ja-JP" sz="1200" dirty="0">
                <a:latin typeface="BIZ UD明朝 Medium" panose="02020500000000000000" pitchFamily="17" charset="-128"/>
                <a:ea typeface="BIZ UD明朝 Medium" panose="02020500000000000000" pitchFamily="17" charset="-128"/>
              </a:rPr>
              <a:t>※</a:t>
            </a:r>
            <a:r>
              <a:rPr lang="ja-JP" altLang="en-US" sz="1200" dirty="0">
                <a:latin typeface="BIZ UD明朝 Medium" panose="02020500000000000000" pitchFamily="17" charset="-128"/>
                <a:ea typeface="BIZ UD明朝 Medium" panose="02020500000000000000" pitchFamily="17" charset="-128"/>
              </a:rPr>
              <a:t>高齢者だけでなく誰もが自分らしく暮らし続けられる地域社会を創るため、医療福祉サービス関係者、行政関係者などが顔の見える関係をつくり、お互いの果たすべき役割や期待されている役割を再確認しつつ、課題や成功体験等を共有・意見交換し、それを日々の活動に持ち帰っていく組織。</a:t>
            </a:r>
            <a:endParaRPr kumimoji="1" lang="ja-JP" altLang="en-US" sz="1200" dirty="0">
              <a:latin typeface="BIZ UD明朝 Medium" panose="02020500000000000000" pitchFamily="17" charset="-128"/>
              <a:ea typeface="BIZ UD明朝 Medium" panose="02020500000000000000" pitchFamily="17"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0" y="1389188"/>
            <a:ext cx="7380288" cy="400110"/>
          </a:xfrm>
          <a:prstGeom prst="rect">
            <a:avLst/>
          </a:prstGeom>
          <a:noFill/>
        </p:spPr>
        <p:txBody>
          <a:bodyPr wrap="square" rtlCol="0">
            <a:spAutoFit/>
          </a:bodyPr>
          <a:lstStyle/>
          <a:p>
            <a:pPr algn="ctr" fontAlgn="ctr"/>
            <a:r>
              <a:rPr lang="ja-JP" altLang="en-US" sz="2000" b="1" dirty="0">
                <a:latin typeface="HG丸ｺﾞｼｯｸM-PRO" panose="020F0600000000000000" pitchFamily="50" charset="-128"/>
                <a:ea typeface="HG丸ｺﾞｼｯｸM-PRO" panose="020F0600000000000000" pitchFamily="50" charset="-128"/>
              </a:rPr>
              <a:t>第</a:t>
            </a:r>
            <a:r>
              <a:rPr lang="en-US" altLang="ja-JP" sz="2000" b="1" dirty="0">
                <a:latin typeface="HG丸ｺﾞｼｯｸM-PRO" panose="020F0600000000000000" pitchFamily="50" charset="-128"/>
                <a:ea typeface="HG丸ｺﾞｼｯｸM-PRO" panose="020F0600000000000000" pitchFamily="50" charset="-128"/>
              </a:rPr>
              <a:t>34</a:t>
            </a:r>
            <a:r>
              <a:rPr lang="ja-JP" altLang="en-US" sz="2000" b="1" dirty="0">
                <a:latin typeface="HG丸ｺﾞｼｯｸM-PRO" panose="020F0600000000000000" pitchFamily="50" charset="-128"/>
                <a:ea typeface="HG丸ｺﾞｼｯｸM-PRO" panose="020F0600000000000000" pitchFamily="50" charset="-128"/>
              </a:rPr>
              <a:t>回　甲賀湖南うつ病・認知症・在宅医療等懇話会</a:t>
            </a:r>
            <a:endParaRPr lang="en-US" altLang="ja-JP" sz="1600" b="1" dirty="0">
              <a:latin typeface="HG丸ｺﾞｼｯｸM-PRO" panose="020F0600000000000000" pitchFamily="50" charset="-128"/>
              <a:ea typeface="HG丸ｺﾞｼｯｸM-PRO" panose="020F0600000000000000" pitchFamily="50" charset="-128"/>
            </a:endParaRPr>
          </a:p>
        </p:txBody>
      </p:sp>
      <p:sp>
        <p:nvSpPr>
          <p:cNvPr id="10" name="テキスト ボックス 9"/>
          <p:cNvSpPr txBox="1"/>
          <p:nvPr/>
        </p:nvSpPr>
        <p:spPr>
          <a:xfrm>
            <a:off x="2200502" y="8815447"/>
            <a:ext cx="4696830" cy="1585049"/>
          </a:xfrm>
          <a:prstGeom prst="rect">
            <a:avLst/>
          </a:prstGeom>
          <a:noFill/>
          <a:ln>
            <a:solidFill>
              <a:schemeClr val="tx1"/>
            </a:solidFill>
          </a:ln>
        </p:spPr>
        <p:txBody>
          <a:bodyPr wrap="square" rtlCol="0">
            <a:spAutoFit/>
          </a:bodyPr>
          <a:lstStyle/>
          <a:p>
            <a:pPr>
              <a:spcBef>
                <a:spcPts val="600"/>
              </a:spcBef>
            </a:pPr>
            <a:r>
              <a:rPr lang="ja-JP" altLang="en-US" sz="1200" dirty="0">
                <a:latin typeface="HG丸ｺﾞｼｯｸM-PRO" panose="020F0600000000000000" pitchFamily="50" charset="-128"/>
                <a:ea typeface="HG丸ｺﾞｼｯｸM-PRO" panose="020F0600000000000000" pitchFamily="50" charset="-128"/>
              </a:rPr>
              <a:t>問合せ先：医療福祉の地域創造会議 事務局　野﨑・田中</a:t>
            </a:r>
            <a:endParaRPr lang="en-US" altLang="ja-JP" sz="1200" dirty="0">
              <a:latin typeface="HG丸ｺﾞｼｯｸM-PRO" panose="020F0600000000000000" pitchFamily="50" charset="-128"/>
              <a:ea typeface="HG丸ｺﾞｼｯｸM-PRO" panose="020F0600000000000000" pitchFamily="50" charset="-128"/>
            </a:endParaRPr>
          </a:p>
          <a:p>
            <a:pPr>
              <a:spcBef>
                <a:spcPts val="600"/>
              </a:spcBef>
            </a:pPr>
            <a:r>
              <a:rPr lang="ja-JP" altLang="en-US" sz="1200" dirty="0">
                <a:latin typeface="HG丸ｺﾞｼｯｸM-PRO" panose="020F0600000000000000" pitchFamily="50" charset="-128"/>
                <a:ea typeface="HG丸ｺﾞｼｯｸM-PRO" panose="020F0600000000000000" pitchFamily="50" charset="-128"/>
              </a:rPr>
              <a:t>　　　　　</a:t>
            </a:r>
            <a:r>
              <a:rPr lang="en-US" altLang="ja-JP" sz="1200" dirty="0">
                <a:latin typeface="HG丸ｺﾞｼｯｸM-PRO" panose="020F0600000000000000" pitchFamily="50" charset="-128"/>
                <a:ea typeface="HG丸ｺﾞｼｯｸM-PRO" panose="020F0600000000000000" pitchFamily="50" charset="-128"/>
              </a:rPr>
              <a:t>TEL</a:t>
            </a:r>
            <a:r>
              <a:rPr lang="ja-JP" altLang="en-US" sz="1200" dirty="0">
                <a:latin typeface="HG丸ｺﾞｼｯｸM-PRO" panose="020F0600000000000000" pitchFamily="50" charset="-128"/>
                <a:ea typeface="HG丸ｺﾞｼｯｸM-PRO" panose="020F0600000000000000" pitchFamily="50" charset="-128"/>
              </a:rPr>
              <a:t>：</a:t>
            </a:r>
            <a:r>
              <a:rPr lang="en-US" altLang="ja-JP" sz="1200" dirty="0">
                <a:latin typeface="HG丸ｺﾞｼｯｸM-PRO" panose="020F0600000000000000" pitchFamily="50" charset="-128"/>
                <a:ea typeface="HG丸ｺﾞｼｯｸM-PRO" panose="020F0600000000000000" pitchFamily="50" charset="-128"/>
              </a:rPr>
              <a:t>077-528-3529</a:t>
            </a:r>
            <a:r>
              <a:rPr lang="ja-JP" altLang="en-US" sz="1200" dirty="0">
                <a:latin typeface="HG丸ｺﾞｼｯｸM-PRO" panose="020F0600000000000000" pitchFamily="50" charset="-128"/>
                <a:ea typeface="HG丸ｺﾞｼｯｸM-PRO" panose="020F0600000000000000" pitchFamily="50" charset="-128"/>
              </a:rPr>
              <a:t>　</a:t>
            </a:r>
            <a:r>
              <a:rPr lang="en-US" altLang="ja-JP" sz="1200" dirty="0">
                <a:latin typeface="HG丸ｺﾞｼｯｸM-PRO" panose="020F0600000000000000" pitchFamily="50" charset="-128"/>
                <a:ea typeface="HG丸ｺﾞｼｯｸM-PRO" panose="020F0600000000000000" pitchFamily="50" charset="-128"/>
              </a:rPr>
              <a:t>FAX</a:t>
            </a:r>
            <a:r>
              <a:rPr lang="ja-JP" altLang="en-US" sz="1200" dirty="0">
                <a:latin typeface="HG丸ｺﾞｼｯｸM-PRO" panose="020F0600000000000000" pitchFamily="50" charset="-128"/>
                <a:ea typeface="HG丸ｺﾞｼｯｸM-PRO" panose="020F0600000000000000" pitchFamily="50" charset="-128"/>
              </a:rPr>
              <a:t>：</a:t>
            </a:r>
            <a:r>
              <a:rPr lang="en-US" altLang="ja-JP" sz="1200" dirty="0">
                <a:latin typeface="HG丸ｺﾞｼｯｸM-PRO" panose="020F0600000000000000" pitchFamily="50" charset="-128"/>
                <a:ea typeface="HG丸ｺﾞｼｯｸM-PRO" panose="020F0600000000000000" pitchFamily="50" charset="-128"/>
              </a:rPr>
              <a:t>077-528-4851</a:t>
            </a:r>
          </a:p>
          <a:p>
            <a:pPr>
              <a:spcBef>
                <a:spcPts val="600"/>
              </a:spcBef>
            </a:pPr>
            <a:r>
              <a:rPr lang="ja-JP" altLang="en-US" sz="1200" dirty="0">
                <a:latin typeface="HG丸ｺﾞｼｯｸM-PRO" panose="020F0600000000000000" pitchFamily="50" charset="-128"/>
                <a:ea typeface="HG丸ｺﾞｼｯｸM-PRO" panose="020F0600000000000000" pitchFamily="50" charset="-128"/>
              </a:rPr>
              <a:t>　　　　　メール：</a:t>
            </a:r>
            <a:r>
              <a:rPr lang="en-US" altLang="zh-TW" sz="1200" dirty="0">
                <a:latin typeface="HG丸ｺﾞｼｯｸM-PRO" panose="020F0600000000000000" pitchFamily="50" charset="-128"/>
                <a:ea typeface="HG丸ｺﾞｼｯｸM-PRO" panose="020F0600000000000000" pitchFamily="50" charset="-128"/>
              </a:rPr>
              <a:t>info@chiikisouzoukaigi-shiga.jp</a:t>
            </a:r>
            <a:endParaRPr lang="en-US" altLang="ja-JP" sz="1200" dirty="0">
              <a:latin typeface="HG丸ｺﾞｼｯｸM-PRO" panose="020F0600000000000000" pitchFamily="50" charset="-128"/>
              <a:ea typeface="HG丸ｺﾞｼｯｸM-PRO" panose="020F0600000000000000" pitchFamily="50" charset="-128"/>
            </a:endParaRPr>
          </a:p>
          <a:p>
            <a:pPr>
              <a:spcBef>
                <a:spcPts val="600"/>
              </a:spcBef>
            </a:pPr>
            <a:r>
              <a:rPr lang="ja-JP" altLang="en-US" sz="1200" dirty="0">
                <a:latin typeface="HG丸ｺﾞｼｯｸM-PRO" panose="020F0600000000000000" pitchFamily="50" charset="-128"/>
                <a:ea typeface="HG丸ｺﾞｼｯｸM-PRO" panose="020F0600000000000000" pitchFamily="50" charset="-128"/>
              </a:rPr>
              <a:t>　　　　</a:t>
            </a:r>
            <a:r>
              <a:rPr lang="zh-TW" altLang="en-US" sz="1200" dirty="0">
                <a:latin typeface="HG丸ｺﾞｼｯｸM-PRO" panose="020F0600000000000000" pitchFamily="50" charset="-128"/>
                <a:ea typeface="HG丸ｺﾞｼｯｸM-PRO" panose="020F0600000000000000" pitchFamily="50" charset="-128"/>
              </a:rPr>
              <a:t>：甲賀健康福祉事務所</a:t>
            </a:r>
            <a:r>
              <a:rPr lang="en-US" altLang="zh-TW" sz="1200" dirty="0">
                <a:latin typeface="HG丸ｺﾞｼｯｸM-PRO" panose="020F0600000000000000" pitchFamily="50" charset="-128"/>
                <a:ea typeface="HG丸ｺﾞｼｯｸM-PRO" panose="020F0600000000000000" pitchFamily="50" charset="-128"/>
              </a:rPr>
              <a:t>(</a:t>
            </a:r>
            <a:r>
              <a:rPr lang="zh-TW" altLang="en-US" sz="1200" dirty="0">
                <a:latin typeface="HG丸ｺﾞｼｯｸM-PRO" panose="020F0600000000000000" pitchFamily="50" charset="-128"/>
                <a:ea typeface="HG丸ｺﾞｼｯｸM-PRO" panose="020F0600000000000000" pitchFamily="50" charset="-128"/>
              </a:rPr>
              <a:t>甲賀保健所</a:t>
            </a:r>
            <a:r>
              <a:rPr lang="en-US" altLang="zh-TW" sz="1200" dirty="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 医療福祉連携係 仲下</a:t>
            </a:r>
            <a:endParaRPr lang="en-US" altLang="ja-JP" sz="1200" dirty="0">
              <a:latin typeface="HG丸ｺﾞｼｯｸM-PRO" panose="020F0600000000000000" pitchFamily="50" charset="-128"/>
              <a:ea typeface="HG丸ｺﾞｼｯｸM-PRO" panose="020F0600000000000000" pitchFamily="50" charset="-128"/>
            </a:endParaRPr>
          </a:p>
          <a:p>
            <a:pPr>
              <a:spcBef>
                <a:spcPts val="600"/>
              </a:spcBef>
            </a:pPr>
            <a:r>
              <a:rPr lang="ja-JP" altLang="en-US" sz="1200" dirty="0">
                <a:latin typeface="HG丸ｺﾞｼｯｸM-PRO" panose="020F0600000000000000" pitchFamily="50" charset="-128"/>
                <a:ea typeface="HG丸ｺﾞｼｯｸM-PRO" panose="020F0600000000000000" pitchFamily="50" charset="-128"/>
              </a:rPr>
              <a:t>　　　　　</a:t>
            </a:r>
            <a:r>
              <a:rPr lang="en-US" altLang="zh-TW" sz="1200" dirty="0">
                <a:latin typeface="HG丸ｺﾞｼｯｸM-PRO" panose="020F0600000000000000" pitchFamily="50" charset="-128"/>
                <a:ea typeface="HG丸ｺﾞｼｯｸM-PRO" panose="020F0600000000000000" pitchFamily="50" charset="-128"/>
              </a:rPr>
              <a:t>TEL</a:t>
            </a:r>
            <a:r>
              <a:rPr lang="zh-TW" altLang="en-US" sz="1200" dirty="0">
                <a:latin typeface="HG丸ｺﾞｼｯｸM-PRO" panose="020F0600000000000000" pitchFamily="50" charset="-128"/>
                <a:ea typeface="HG丸ｺﾞｼｯｸM-PRO" panose="020F0600000000000000" pitchFamily="50" charset="-128"/>
              </a:rPr>
              <a:t>：</a:t>
            </a:r>
            <a:r>
              <a:rPr lang="en-US" altLang="zh-TW" sz="1200" dirty="0">
                <a:latin typeface="HG丸ｺﾞｼｯｸM-PRO" panose="020F0600000000000000" pitchFamily="50" charset="-128"/>
                <a:ea typeface="HG丸ｺﾞｼｯｸM-PRO" panose="020F0600000000000000" pitchFamily="50" charset="-128"/>
              </a:rPr>
              <a:t>0748-63-6144</a:t>
            </a:r>
            <a:r>
              <a:rPr lang="en-US" altLang="ja-JP" sz="1200" dirty="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　</a:t>
            </a:r>
            <a:r>
              <a:rPr lang="en-US" altLang="zh-TW" sz="1200" dirty="0">
                <a:latin typeface="HG丸ｺﾞｼｯｸM-PRO" panose="020F0600000000000000" pitchFamily="50" charset="-128"/>
                <a:ea typeface="HG丸ｺﾞｼｯｸM-PRO" panose="020F0600000000000000" pitchFamily="50" charset="-128"/>
              </a:rPr>
              <a:t>FAX</a:t>
            </a:r>
            <a:r>
              <a:rPr lang="zh-TW" altLang="en-US" sz="1200" dirty="0">
                <a:latin typeface="HG丸ｺﾞｼｯｸM-PRO" panose="020F0600000000000000" pitchFamily="50" charset="-128"/>
                <a:ea typeface="HG丸ｺﾞｼｯｸM-PRO" panose="020F0600000000000000" pitchFamily="50" charset="-128"/>
              </a:rPr>
              <a:t>：</a:t>
            </a:r>
            <a:r>
              <a:rPr lang="en-US" altLang="zh-TW" sz="1200" dirty="0">
                <a:latin typeface="HG丸ｺﾞｼｯｸM-PRO" panose="020F0600000000000000" pitchFamily="50" charset="-128"/>
                <a:ea typeface="HG丸ｺﾞｼｯｸM-PRO" panose="020F0600000000000000" pitchFamily="50" charset="-128"/>
              </a:rPr>
              <a:t>0748-63-6142</a:t>
            </a:r>
          </a:p>
          <a:p>
            <a:pPr>
              <a:spcBef>
                <a:spcPts val="600"/>
              </a:spcBef>
            </a:pPr>
            <a:r>
              <a:rPr lang="ja-JP" altLang="en-US" sz="1200" dirty="0">
                <a:latin typeface="HG丸ｺﾞｼｯｸM-PRO" panose="020F0600000000000000" pitchFamily="50" charset="-128"/>
                <a:ea typeface="HG丸ｺﾞｼｯｸM-PRO" panose="020F0600000000000000" pitchFamily="50" charset="-128"/>
              </a:rPr>
              <a:t>　　　　　メール：</a:t>
            </a:r>
            <a:r>
              <a:rPr lang="en-US" altLang="ja-JP" sz="1200" dirty="0">
                <a:latin typeface="HG丸ｺﾞｼｯｸM-PRO" panose="020F0600000000000000" pitchFamily="50" charset="-128"/>
                <a:ea typeface="HG丸ｺﾞｼｯｸM-PRO" panose="020F0600000000000000" pitchFamily="50" charset="-128"/>
              </a:rPr>
              <a:t>ea3103@pref.shiga.lg.jp</a:t>
            </a:r>
          </a:p>
        </p:txBody>
      </p:sp>
      <p:cxnSp>
        <p:nvCxnSpPr>
          <p:cNvPr id="16" name="直線コネクタ 15"/>
          <p:cNvCxnSpPr/>
          <p:nvPr/>
        </p:nvCxnSpPr>
        <p:spPr bwMode="auto">
          <a:xfrm>
            <a:off x="1478098" y="7427115"/>
            <a:ext cx="4968000"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 name="テキスト ボックス 6">
            <a:extLst>
              <a:ext uri="{FF2B5EF4-FFF2-40B4-BE49-F238E27FC236}">
                <a16:creationId xmlns:a16="http://schemas.microsoft.com/office/drawing/2014/main" id="{3A35CC40-7108-43B1-A2A3-9E397F6C8BB6}"/>
              </a:ext>
            </a:extLst>
          </p:cNvPr>
          <p:cNvSpPr txBox="1"/>
          <p:nvPr/>
        </p:nvSpPr>
        <p:spPr>
          <a:xfrm>
            <a:off x="475279" y="3993080"/>
            <a:ext cx="1321257" cy="307777"/>
          </a:xfrm>
          <a:prstGeom prst="rect">
            <a:avLst/>
          </a:prstGeom>
          <a:noFill/>
        </p:spPr>
        <p:txBody>
          <a:bodyPr wrap="square" rtlCol="0">
            <a:spAutoFit/>
          </a:bodyPr>
          <a:lstStyle/>
          <a:p>
            <a:r>
              <a:rPr kumimoji="1" lang="ja-JP" altLang="en-US" sz="700" dirty="0"/>
              <a:t>滋賀県健康づくり</a:t>
            </a:r>
            <a:endParaRPr kumimoji="1" lang="en-US" altLang="ja-JP" sz="700" dirty="0"/>
          </a:p>
          <a:p>
            <a:r>
              <a:rPr kumimoji="1" lang="ja-JP" altLang="en-US" sz="700" dirty="0"/>
              <a:t>キャラクターハグとクミ</a:t>
            </a:r>
          </a:p>
        </p:txBody>
      </p:sp>
      <p:graphicFrame>
        <p:nvGraphicFramePr>
          <p:cNvPr id="4" name="表 7">
            <a:extLst>
              <a:ext uri="{FF2B5EF4-FFF2-40B4-BE49-F238E27FC236}">
                <a16:creationId xmlns:a16="http://schemas.microsoft.com/office/drawing/2014/main" id="{9925EA9B-2627-44F0-B6A9-2B2568C937F9}"/>
              </a:ext>
            </a:extLst>
          </p:cNvPr>
          <p:cNvGraphicFramePr>
            <a:graphicFrameLocks noGrp="1"/>
          </p:cNvGraphicFramePr>
          <p:nvPr>
            <p:extLst>
              <p:ext uri="{D42A27DB-BD31-4B8C-83A1-F6EECF244321}">
                <p14:modId xmlns:p14="http://schemas.microsoft.com/office/powerpoint/2010/main" val="2799174938"/>
              </p:ext>
            </p:extLst>
          </p:nvPr>
        </p:nvGraphicFramePr>
        <p:xfrm>
          <a:off x="476060" y="4512444"/>
          <a:ext cx="6421272" cy="2304476"/>
        </p:xfrm>
        <a:graphic>
          <a:graphicData uri="http://schemas.openxmlformats.org/drawingml/2006/table">
            <a:tbl>
              <a:tblPr firstRow="1" bandRow="1">
                <a:tableStyleId>{00A15C55-8517-42AA-B614-E9B94910E393}</a:tableStyleId>
              </a:tblPr>
              <a:tblGrid>
                <a:gridCol w="2381118">
                  <a:extLst>
                    <a:ext uri="{9D8B030D-6E8A-4147-A177-3AD203B41FA5}">
                      <a16:colId xmlns:a16="http://schemas.microsoft.com/office/drawing/2014/main" val="254640404"/>
                    </a:ext>
                  </a:extLst>
                </a:gridCol>
                <a:gridCol w="2432591">
                  <a:extLst>
                    <a:ext uri="{9D8B030D-6E8A-4147-A177-3AD203B41FA5}">
                      <a16:colId xmlns:a16="http://schemas.microsoft.com/office/drawing/2014/main" val="1795418073"/>
                    </a:ext>
                  </a:extLst>
                </a:gridCol>
                <a:gridCol w="1607563">
                  <a:extLst>
                    <a:ext uri="{9D8B030D-6E8A-4147-A177-3AD203B41FA5}">
                      <a16:colId xmlns:a16="http://schemas.microsoft.com/office/drawing/2014/main" val="1581585823"/>
                    </a:ext>
                  </a:extLst>
                </a:gridCol>
              </a:tblGrid>
              <a:tr h="0">
                <a:tc>
                  <a:txBody>
                    <a:bodyPr/>
                    <a:lstStyle/>
                    <a:p>
                      <a:pPr algn="ctr"/>
                      <a:r>
                        <a:rPr kumimoji="1" lang="ja-JP" altLang="en-US" b="0" dirty="0">
                          <a:solidFill>
                            <a:schemeClr val="tx1">
                              <a:lumMod val="95000"/>
                              <a:lumOff val="5000"/>
                            </a:schemeClr>
                          </a:solidFill>
                        </a:rPr>
                        <a:t>職種</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dirty="0">
                          <a:solidFill>
                            <a:schemeClr val="tx1">
                              <a:lumMod val="95000"/>
                              <a:lumOff val="5000"/>
                            </a:schemeClr>
                          </a:solidFill>
                        </a:rPr>
                        <a:t>氏名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dirty="0">
                          <a:solidFill>
                            <a:schemeClr val="tx1">
                              <a:lumMod val="95000"/>
                              <a:lumOff val="5000"/>
                            </a:schemeClr>
                          </a:solidFill>
                        </a:rPr>
                        <a:t>備考</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79128532"/>
                  </a:ext>
                </a:extLst>
              </a:tr>
              <a:tr h="484679">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22999033"/>
                  </a:ext>
                </a:extLst>
              </a:tr>
              <a:tr h="484679">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1391169"/>
                  </a:ext>
                </a:extLst>
              </a:tr>
              <a:tr h="484679">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46660590"/>
                  </a:ext>
                </a:extLst>
              </a:tr>
              <a:tr h="484679">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23173469"/>
                  </a:ext>
                </a:extLst>
              </a:tr>
            </a:tbl>
          </a:graphicData>
        </a:graphic>
      </p:graphicFrame>
      <p:sp>
        <p:nvSpPr>
          <p:cNvPr id="23" name="テキスト ボックス 22">
            <a:extLst>
              <a:ext uri="{FF2B5EF4-FFF2-40B4-BE49-F238E27FC236}">
                <a16:creationId xmlns:a16="http://schemas.microsoft.com/office/drawing/2014/main" id="{B572CE88-51EF-4EEE-8ECD-5C72B170C994}"/>
              </a:ext>
            </a:extLst>
          </p:cNvPr>
          <p:cNvSpPr txBox="1"/>
          <p:nvPr/>
        </p:nvSpPr>
        <p:spPr>
          <a:xfrm>
            <a:off x="581347" y="7083706"/>
            <a:ext cx="1260416" cy="384721"/>
          </a:xfrm>
          <a:prstGeom prst="rect">
            <a:avLst/>
          </a:prstGeom>
          <a:noFill/>
        </p:spPr>
        <p:txBody>
          <a:bodyPr wrap="square" rtlCol="0">
            <a:spAutoFit/>
          </a:bodyPr>
          <a:lstStyle/>
          <a:p>
            <a:r>
              <a:rPr kumimoji="1" lang="ja-JP" altLang="en-US" dirty="0"/>
              <a:t>所属名：</a:t>
            </a:r>
          </a:p>
        </p:txBody>
      </p:sp>
      <p:sp>
        <p:nvSpPr>
          <p:cNvPr id="24" name="テキスト ボックス 23">
            <a:extLst>
              <a:ext uri="{FF2B5EF4-FFF2-40B4-BE49-F238E27FC236}">
                <a16:creationId xmlns:a16="http://schemas.microsoft.com/office/drawing/2014/main" id="{EFEC3A56-E90A-4155-A242-7A1EFF990AE9}"/>
              </a:ext>
            </a:extLst>
          </p:cNvPr>
          <p:cNvSpPr txBox="1"/>
          <p:nvPr/>
        </p:nvSpPr>
        <p:spPr>
          <a:xfrm>
            <a:off x="553422" y="7507800"/>
            <a:ext cx="2009716" cy="384721"/>
          </a:xfrm>
          <a:prstGeom prst="rect">
            <a:avLst/>
          </a:prstGeom>
          <a:noFill/>
        </p:spPr>
        <p:txBody>
          <a:bodyPr wrap="square" rtlCol="0">
            <a:spAutoFit/>
          </a:bodyPr>
          <a:lstStyle/>
          <a:p>
            <a:r>
              <a:rPr kumimoji="1" lang="ja-JP" altLang="en-US" dirty="0"/>
              <a:t>申込担当者：</a:t>
            </a:r>
          </a:p>
        </p:txBody>
      </p:sp>
      <p:sp>
        <p:nvSpPr>
          <p:cNvPr id="25" name="テキスト ボックス 24">
            <a:extLst>
              <a:ext uri="{FF2B5EF4-FFF2-40B4-BE49-F238E27FC236}">
                <a16:creationId xmlns:a16="http://schemas.microsoft.com/office/drawing/2014/main" id="{FD2E60A3-CB60-430A-99B3-E9482B3FE36E}"/>
              </a:ext>
            </a:extLst>
          </p:cNvPr>
          <p:cNvSpPr txBox="1"/>
          <p:nvPr/>
        </p:nvSpPr>
        <p:spPr>
          <a:xfrm>
            <a:off x="557186" y="7931894"/>
            <a:ext cx="1281120" cy="384721"/>
          </a:xfrm>
          <a:prstGeom prst="rect">
            <a:avLst/>
          </a:prstGeom>
          <a:noFill/>
        </p:spPr>
        <p:txBody>
          <a:bodyPr wrap="none" rtlCol="0">
            <a:spAutoFit/>
          </a:bodyPr>
          <a:lstStyle/>
          <a:p>
            <a:r>
              <a:rPr kumimoji="1" lang="ja-JP" altLang="en-US" dirty="0"/>
              <a:t>電話番号：</a:t>
            </a:r>
          </a:p>
        </p:txBody>
      </p:sp>
      <p:sp>
        <p:nvSpPr>
          <p:cNvPr id="26" name="テキスト ボックス 25">
            <a:extLst>
              <a:ext uri="{FF2B5EF4-FFF2-40B4-BE49-F238E27FC236}">
                <a16:creationId xmlns:a16="http://schemas.microsoft.com/office/drawing/2014/main" id="{7C6C6658-FA81-4120-9D7E-9EF22ED12A94}"/>
              </a:ext>
            </a:extLst>
          </p:cNvPr>
          <p:cNvSpPr txBox="1"/>
          <p:nvPr/>
        </p:nvSpPr>
        <p:spPr>
          <a:xfrm>
            <a:off x="589085" y="8351608"/>
            <a:ext cx="1438647" cy="384721"/>
          </a:xfrm>
          <a:prstGeom prst="rect">
            <a:avLst/>
          </a:prstGeom>
          <a:noFill/>
        </p:spPr>
        <p:txBody>
          <a:bodyPr wrap="square" rtlCol="0">
            <a:spAutoFit/>
          </a:bodyPr>
          <a:lstStyle/>
          <a:p>
            <a:r>
              <a:rPr kumimoji="1" lang="ja-JP" altLang="en-US" dirty="0"/>
              <a:t>メール：</a:t>
            </a:r>
          </a:p>
        </p:txBody>
      </p:sp>
      <p:cxnSp>
        <p:nvCxnSpPr>
          <p:cNvPr id="29" name="直線コネクタ 28">
            <a:extLst>
              <a:ext uri="{FF2B5EF4-FFF2-40B4-BE49-F238E27FC236}">
                <a16:creationId xmlns:a16="http://schemas.microsoft.com/office/drawing/2014/main" id="{16CC6102-E8D2-4E03-8BE9-1F65F9DE5ED0}"/>
              </a:ext>
            </a:extLst>
          </p:cNvPr>
          <p:cNvCxnSpPr/>
          <p:nvPr/>
        </p:nvCxnSpPr>
        <p:spPr bwMode="auto">
          <a:xfrm>
            <a:off x="1976496" y="7826189"/>
            <a:ext cx="4464000"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 name="直線コネクタ 30">
            <a:extLst>
              <a:ext uri="{FF2B5EF4-FFF2-40B4-BE49-F238E27FC236}">
                <a16:creationId xmlns:a16="http://schemas.microsoft.com/office/drawing/2014/main" id="{0A4E1CF7-8FA5-4295-A41A-4B1331BD86BF}"/>
              </a:ext>
            </a:extLst>
          </p:cNvPr>
          <p:cNvCxnSpPr/>
          <p:nvPr/>
        </p:nvCxnSpPr>
        <p:spPr bwMode="auto">
          <a:xfrm>
            <a:off x="1796536" y="8258046"/>
            <a:ext cx="4644000"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 name="テキスト ボックス 5">
            <a:extLst>
              <a:ext uri="{FF2B5EF4-FFF2-40B4-BE49-F238E27FC236}">
                <a16:creationId xmlns:a16="http://schemas.microsoft.com/office/drawing/2014/main" id="{3087B389-A48E-40E5-ACFB-DC3668E1BCE3}"/>
              </a:ext>
            </a:extLst>
          </p:cNvPr>
          <p:cNvSpPr txBox="1"/>
          <p:nvPr/>
        </p:nvSpPr>
        <p:spPr>
          <a:xfrm>
            <a:off x="192674" y="338744"/>
            <a:ext cx="4222750" cy="492443"/>
          </a:xfrm>
          <a:prstGeom prst="rect">
            <a:avLst/>
          </a:prstGeom>
          <a:noFill/>
        </p:spPr>
        <p:txBody>
          <a:bodyPr wrap="square" rtlCol="0">
            <a:spAutoFit/>
          </a:bodyPr>
          <a:lstStyle/>
          <a:p>
            <a:pPr algn="ctr"/>
            <a:r>
              <a:rPr lang="en-US" altLang="ja-JP" sz="2600" dirty="0"/>
              <a:t>FAX</a:t>
            </a:r>
            <a:r>
              <a:rPr lang="ja-JP" altLang="en-US" sz="2600" dirty="0"/>
              <a:t>　</a:t>
            </a:r>
            <a:r>
              <a:rPr lang="en-US" altLang="ja-JP" sz="2600" dirty="0"/>
              <a:t>077-528-4851</a:t>
            </a:r>
            <a:endParaRPr kumimoji="1" lang="ja-JP" altLang="en-US" sz="2600" dirty="0"/>
          </a:p>
        </p:txBody>
      </p:sp>
      <p:sp>
        <p:nvSpPr>
          <p:cNvPr id="8" name="正方形/長方形 7">
            <a:extLst>
              <a:ext uri="{FF2B5EF4-FFF2-40B4-BE49-F238E27FC236}">
                <a16:creationId xmlns:a16="http://schemas.microsoft.com/office/drawing/2014/main" id="{BC936F94-4101-4FC8-B2BF-09385EB98161}"/>
              </a:ext>
            </a:extLst>
          </p:cNvPr>
          <p:cNvSpPr/>
          <p:nvPr/>
        </p:nvSpPr>
        <p:spPr bwMode="auto">
          <a:xfrm>
            <a:off x="372435" y="324969"/>
            <a:ext cx="6812414" cy="768239"/>
          </a:xfrm>
          <a:prstGeom prst="rect">
            <a:avLst/>
          </a:prstGeom>
          <a:noFill/>
          <a:ln>
            <a:solidFill>
              <a:srgbClr val="00206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49325" rtl="0" eaLnBrk="1" fontAlgn="base" latinLnBrk="0" hangingPunct="1">
              <a:lnSpc>
                <a:spcPct val="100000"/>
              </a:lnSpc>
              <a:spcBef>
                <a:spcPct val="0"/>
              </a:spcBef>
              <a:spcAft>
                <a:spcPct val="0"/>
              </a:spcAft>
              <a:buClrTx/>
              <a:buSzTx/>
              <a:buFontTx/>
              <a:buNone/>
              <a:tabLst/>
            </a:pPr>
            <a:endParaRPr kumimoji="1" lang="ja-JP" altLang="en-US" sz="1900" b="0" i="0" u="none" strike="noStrike" cap="none" normalizeH="0" baseline="0" dirty="0">
              <a:ln>
                <a:noFill/>
              </a:ln>
              <a:solidFill>
                <a:schemeClr val="tx1"/>
              </a:solidFill>
              <a:effectLst/>
              <a:latin typeface="Arial" charset="0"/>
              <a:ea typeface="ＭＳ Ｐゴシック" charset="-128"/>
            </a:endParaRPr>
          </a:p>
        </p:txBody>
      </p:sp>
      <p:sp>
        <p:nvSpPr>
          <p:cNvPr id="9" name="テキスト ボックス 8">
            <a:extLst>
              <a:ext uri="{FF2B5EF4-FFF2-40B4-BE49-F238E27FC236}">
                <a16:creationId xmlns:a16="http://schemas.microsoft.com/office/drawing/2014/main" id="{FD63118D-9ACC-4A04-93C9-7C670B3119C9}"/>
              </a:ext>
            </a:extLst>
          </p:cNvPr>
          <p:cNvSpPr txBox="1"/>
          <p:nvPr/>
        </p:nvSpPr>
        <p:spPr>
          <a:xfrm>
            <a:off x="16986" y="4022756"/>
            <a:ext cx="7444683" cy="461665"/>
          </a:xfrm>
          <a:prstGeom prst="rect">
            <a:avLst/>
          </a:prstGeom>
          <a:noFill/>
        </p:spPr>
        <p:txBody>
          <a:bodyPr wrap="square" rtlCol="0">
            <a:spAutoFit/>
          </a:bodyPr>
          <a:lstStyle/>
          <a:p>
            <a:pPr algn="ctr"/>
            <a:r>
              <a:rPr kumimoji="1" lang="ja-JP" altLang="en-US" sz="2000" b="1" dirty="0">
                <a:latin typeface="HG丸ｺﾞｼｯｸM-PRO" panose="020F0600000000000000" pitchFamily="50" charset="-128"/>
                <a:ea typeface="HG丸ｺﾞｼｯｸM-PRO" panose="020F0600000000000000" pitchFamily="50" charset="-128"/>
              </a:rPr>
              <a:t>参　加　申　込　書</a:t>
            </a:r>
            <a:r>
              <a:rPr kumimoji="1" lang="ja-JP" altLang="en-US" sz="2400" dirty="0"/>
              <a:t>　</a:t>
            </a:r>
            <a:endParaRPr kumimoji="1" lang="ja-JP" altLang="en-US" sz="1800" dirty="0"/>
          </a:p>
        </p:txBody>
      </p:sp>
      <p:sp>
        <p:nvSpPr>
          <p:cNvPr id="15" name="テキスト ボックス 14">
            <a:extLst>
              <a:ext uri="{FF2B5EF4-FFF2-40B4-BE49-F238E27FC236}">
                <a16:creationId xmlns:a16="http://schemas.microsoft.com/office/drawing/2014/main" id="{B2E0E1D8-4C5F-4433-B17E-8F165692CC71}"/>
              </a:ext>
            </a:extLst>
          </p:cNvPr>
          <p:cNvSpPr txBox="1"/>
          <p:nvPr/>
        </p:nvSpPr>
        <p:spPr>
          <a:xfrm>
            <a:off x="2605670" y="720285"/>
            <a:ext cx="4581944" cy="307777"/>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医療福祉の地域創造会議（滋賀県医療福祉推進課内）　行</a:t>
            </a:r>
          </a:p>
        </p:txBody>
      </p:sp>
      <p:sp>
        <p:nvSpPr>
          <p:cNvPr id="18" name="テキスト ボックス 17">
            <a:extLst>
              <a:ext uri="{FF2B5EF4-FFF2-40B4-BE49-F238E27FC236}">
                <a16:creationId xmlns:a16="http://schemas.microsoft.com/office/drawing/2014/main" id="{BE122C77-48C1-4225-9E7C-06B894065B20}"/>
              </a:ext>
            </a:extLst>
          </p:cNvPr>
          <p:cNvSpPr txBox="1"/>
          <p:nvPr/>
        </p:nvSpPr>
        <p:spPr>
          <a:xfrm>
            <a:off x="239189" y="1801219"/>
            <a:ext cx="6658143" cy="707886"/>
          </a:xfrm>
          <a:prstGeom prst="rect">
            <a:avLst/>
          </a:prstGeom>
          <a:noFill/>
        </p:spPr>
        <p:txBody>
          <a:bodyPr wrap="square" rtlCol="0">
            <a:spAutoFit/>
          </a:bodyPr>
          <a:lstStyle/>
          <a:p>
            <a:pPr eaLnBrk="1" hangingPunct="1">
              <a:spcBef>
                <a:spcPct val="0"/>
              </a:spcBef>
              <a:buFontTx/>
              <a:buNone/>
            </a:pPr>
            <a:r>
              <a:rPr kumimoji="1" lang="ja-JP" altLang="en-US" b="1" dirty="0">
                <a:latin typeface="HG丸ｺﾞｼｯｸM-PRO" panose="020F0600000000000000" pitchFamily="50" charset="-128"/>
                <a:ea typeface="HG丸ｺﾞｼｯｸM-PRO" panose="020F0600000000000000" pitchFamily="50" charset="-128"/>
              </a:rPr>
              <a:t>　</a:t>
            </a:r>
            <a:r>
              <a:rPr kumimoji="1" lang="ja-JP" altLang="en-US" sz="2000" b="1" dirty="0">
                <a:latin typeface="HG丸ｺﾞｼｯｸM-PRO" panose="020F0600000000000000" pitchFamily="50" charset="-128"/>
                <a:ea typeface="HG丸ｺﾞｼｯｸM-PRO" panose="020F0600000000000000" pitchFamily="50" charset="-128"/>
              </a:rPr>
              <a:t>テーマ</a:t>
            </a:r>
            <a:r>
              <a:rPr lang="ja-JP" altLang="en-US" sz="2000" b="1" dirty="0">
                <a:latin typeface="HG丸ｺﾞｼｯｸM-PRO" panose="020F0600000000000000" pitchFamily="50" charset="-128"/>
                <a:ea typeface="HG丸ｺﾞｼｯｸM-PRO" panose="020F0600000000000000" pitchFamily="50" charset="-128"/>
                <a:sym typeface="Wingdings" panose="05000000000000000000" pitchFamily="2" charset="2"/>
              </a:rPr>
              <a:t>：心</a:t>
            </a:r>
            <a:r>
              <a:rPr lang="ja-JP" altLang="en-US" sz="2000" b="1" dirty="0">
                <a:latin typeface="HG丸ｺﾞｼｯｸM-PRO" panose="020F0600000000000000" pitchFamily="50" charset="-128"/>
                <a:ea typeface="HG丸ｺﾞｼｯｸM-PRO" panose="020F0600000000000000" pitchFamily="50" charset="-128"/>
              </a:rPr>
              <a:t>身の衰えはお口から</a:t>
            </a:r>
            <a:endParaRPr lang="en-US" altLang="ja-JP" sz="2000" b="1" dirty="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2000" b="1" dirty="0">
                <a:latin typeface="HG丸ｺﾞｼｯｸM-PRO" panose="020F0600000000000000" pitchFamily="50" charset="-128"/>
                <a:ea typeface="HG丸ｺﾞｼｯｸM-PRO" panose="020F0600000000000000" pitchFamily="50" charset="-128"/>
              </a:rPr>
              <a:t>　 　　　　　   　～多職種連携で行う健「口」支援～ </a:t>
            </a:r>
            <a:endParaRPr lang="en-US" altLang="ja-JP" sz="2000" b="1" dirty="0">
              <a:latin typeface="HG丸ｺﾞｼｯｸM-PRO" panose="020F0600000000000000" pitchFamily="50" charset="-128"/>
              <a:ea typeface="HG丸ｺﾞｼｯｸM-PRO" panose="020F0600000000000000" pitchFamily="50" charset="-128"/>
            </a:endParaRPr>
          </a:p>
        </p:txBody>
      </p:sp>
      <p:sp>
        <p:nvSpPr>
          <p:cNvPr id="20" name="テキスト ボックス 19">
            <a:extLst>
              <a:ext uri="{FF2B5EF4-FFF2-40B4-BE49-F238E27FC236}">
                <a16:creationId xmlns:a16="http://schemas.microsoft.com/office/drawing/2014/main" id="{50A8E45E-ECA7-4235-98CF-9C6EF7901045}"/>
              </a:ext>
            </a:extLst>
          </p:cNvPr>
          <p:cNvSpPr txBox="1"/>
          <p:nvPr/>
        </p:nvSpPr>
        <p:spPr>
          <a:xfrm>
            <a:off x="1494639" y="2811894"/>
            <a:ext cx="2623095" cy="969496"/>
          </a:xfrm>
          <a:prstGeom prst="rect">
            <a:avLst/>
          </a:prstGeom>
          <a:noFill/>
        </p:spPr>
        <p:txBody>
          <a:bodyPr wrap="square" rtlCol="0">
            <a:spAutoFit/>
          </a:bodyPr>
          <a:lstStyle/>
          <a:p>
            <a:r>
              <a:rPr kumimoji="1" lang="ja-JP" altLang="en-US" dirty="0"/>
              <a:t>日時</a:t>
            </a:r>
            <a:endParaRPr kumimoji="1" lang="en-US" altLang="ja-JP" dirty="0"/>
          </a:p>
          <a:p>
            <a:r>
              <a:rPr lang="ja-JP" altLang="en-US" dirty="0"/>
              <a:t>令和８年７月２３日（木）</a:t>
            </a:r>
            <a:endParaRPr lang="en-US" altLang="ja-JP" dirty="0"/>
          </a:p>
          <a:p>
            <a:r>
              <a:rPr kumimoji="1" lang="ja-JP" altLang="en-US" dirty="0"/>
              <a:t>　１４：００～１６：００</a:t>
            </a:r>
          </a:p>
        </p:txBody>
      </p:sp>
      <p:sp>
        <p:nvSpPr>
          <p:cNvPr id="21" name="テキスト ボックス 20">
            <a:extLst>
              <a:ext uri="{FF2B5EF4-FFF2-40B4-BE49-F238E27FC236}">
                <a16:creationId xmlns:a16="http://schemas.microsoft.com/office/drawing/2014/main" id="{4D5CAB89-3542-453E-BF20-A0E7B0FF59FA}"/>
              </a:ext>
            </a:extLst>
          </p:cNvPr>
          <p:cNvSpPr txBox="1"/>
          <p:nvPr/>
        </p:nvSpPr>
        <p:spPr>
          <a:xfrm>
            <a:off x="4334317" y="2804837"/>
            <a:ext cx="2570547" cy="969496"/>
          </a:xfrm>
          <a:prstGeom prst="rect">
            <a:avLst/>
          </a:prstGeom>
          <a:noFill/>
        </p:spPr>
        <p:txBody>
          <a:bodyPr wrap="square" rtlCol="0">
            <a:spAutoFit/>
          </a:bodyPr>
          <a:lstStyle/>
          <a:p>
            <a:r>
              <a:rPr kumimoji="1" lang="ja-JP" altLang="en-US" dirty="0">
                <a:latin typeface="ＭＳ Ｐゴシック" panose="020B0600070205080204" pitchFamily="50" charset="-128"/>
              </a:rPr>
              <a:t>場所</a:t>
            </a:r>
            <a:endParaRPr kumimoji="1" lang="en-US" altLang="ja-JP" dirty="0">
              <a:latin typeface="ＭＳ Ｐゴシック" panose="020B0600070205080204" pitchFamily="50" charset="-128"/>
            </a:endParaRPr>
          </a:p>
          <a:p>
            <a:r>
              <a:rPr lang="ja-JP" altLang="en-US" dirty="0">
                <a:latin typeface="ＭＳ Ｐゴシック" panose="020B0600070205080204" pitchFamily="50" charset="-128"/>
              </a:rPr>
              <a:t>甲賀合同庁舎　４階</a:t>
            </a:r>
            <a:endParaRPr lang="en-US" altLang="ja-JP" dirty="0">
              <a:latin typeface="ＭＳ Ｐゴシック" panose="020B0600070205080204" pitchFamily="50" charset="-128"/>
            </a:endParaRPr>
          </a:p>
          <a:p>
            <a:r>
              <a:rPr lang="ja-JP" altLang="en-US" dirty="0">
                <a:latin typeface="ＭＳ Ｐゴシック" panose="020B0600070205080204" pitchFamily="50" charset="-128"/>
              </a:rPr>
              <a:t>４</a:t>
            </a:r>
            <a:r>
              <a:rPr lang="en-US" altLang="ja-JP" dirty="0">
                <a:latin typeface="ＭＳ Ｐゴシック" panose="020B0600070205080204" pitchFamily="50" charset="-128"/>
              </a:rPr>
              <a:t>A</a:t>
            </a:r>
            <a:r>
              <a:rPr lang="ja-JP" altLang="en-US" dirty="0">
                <a:latin typeface="ＭＳ Ｐゴシック" panose="020B0600070205080204" pitchFamily="50" charset="-128"/>
              </a:rPr>
              <a:t>会議室</a:t>
            </a:r>
            <a:endParaRPr lang="en-US" altLang="ja-JP" dirty="0">
              <a:latin typeface="ＭＳ Ｐゴシック" panose="020B0600070205080204" pitchFamily="50" charset="-128"/>
            </a:endParaRPr>
          </a:p>
        </p:txBody>
      </p:sp>
      <p:sp>
        <p:nvSpPr>
          <p:cNvPr id="22" name="四角形: 角を丸くする 21">
            <a:extLst>
              <a:ext uri="{FF2B5EF4-FFF2-40B4-BE49-F238E27FC236}">
                <a16:creationId xmlns:a16="http://schemas.microsoft.com/office/drawing/2014/main" id="{324CDCE4-2A9A-4745-9A14-14DC02DCA370}"/>
              </a:ext>
            </a:extLst>
          </p:cNvPr>
          <p:cNvSpPr/>
          <p:nvPr/>
        </p:nvSpPr>
        <p:spPr bwMode="auto">
          <a:xfrm>
            <a:off x="1436005" y="2761060"/>
            <a:ext cx="2572474" cy="1034565"/>
          </a:xfrm>
          <a:prstGeom prst="roundRect">
            <a:avLst/>
          </a:prstGeom>
          <a:noFill/>
          <a:ln>
            <a:solidFill>
              <a:srgbClr val="00206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49325" rtl="0" eaLnBrk="1" fontAlgn="base" latinLnBrk="0" hangingPunct="1">
              <a:lnSpc>
                <a:spcPct val="100000"/>
              </a:lnSpc>
              <a:spcBef>
                <a:spcPct val="0"/>
              </a:spcBef>
              <a:spcAft>
                <a:spcPct val="0"/>
              </a:spcAft>
              <a:buClrTx/>
              <a:buSzTx/>
              <a:buFontTx/>
              <a:buNone/>
              <a:tabLst/>
            </a:pPr>
            <a:endParaRPr kumimoji="1" lang="ja-JP" altLang="en-US" sz="1900" b="0" i="0" u="none" strike="noStrike" cap="none" normalizeH="0" baseline="0">
              <a:ln>
                <a:noFill/>
              </a:ln>
              <a:solidFill>
                <a:schemeClr val="tx1"/>
              </a:solidFill>
              <a:effectLst/>
              <a:latin typeface="Arial" charset="0"/>
              <a:ea typeface="ＭＳ Ｐゴシック" charset="-128"/>
            </a:endParaRPr>
          </a:p>
        </p:txBody>
      </p:sp>
      <p:cxnSp>
        <p:nvCxnSpPr>
          <p:cNvPr id="32" name="直線コネクタ 31">
            <a:extLst>
              <a:ext uri="{FF2B5EF4-FFF2-40B4-BE49-F238E27FC236}">
                <a16:creationId xmlns:a16="http://schemas.microsoft.com/office/drawing/2014/main" id="{8C7AEF7B-6712-46BF-B5D8-A0A6685599CA}"/>
              </a:ext>
            </a:extLst>
          </p:cNvPr>
          <p:cNvCxnSpPr/>
          <p:nvPr/>
        </p:nvCxnSpPr>
        <p:spPr bwMode="auto">
          <a:xfrm>
            <a:off x="1485296" y="8680902"/>
            <a:ext cx="4968000"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12" name="図 11">
            <a:extLst>
              <a:ext uri="{FF2B5EF4-FFF2-40B4-BE49-F238E27FC236}">
                <a16:creationId xmlns:a16="http://schemas.microsoft.com/office/drawing/2014/main" id="{194A331B-04B6-469C-968C-B139AF0288C4}"/>
              </a:ext>
            </a:extLst>
          </p:cNvPr>
          <p:cNvPicPr>
            <a:picLocks noChangeAspect="1"/>
          </p:cNvPicPr>
          <p:nvPr/>
        </p:nvPicPr>
        <p:blipFill>
          <a:blip r:embed="rId2"/>
          <a:stretch>
            <a:fillRect/>
          </a:stretch>
        </p:blipFill>
        <p:spPr>
          <a:xfrm>
            <a:off x="411154" y="2428124"/>
            <a:ext cx="915596" cy="1564956"/>
          </a:xfrm>
          <a:prstGeom prst="rect">
            <a:avLst/>
          </a:prstGeom>
        </p:spPr>
      </p:pic>
      <p:sp>
        <p:nvSpPr>
          <p:cNvPr id="34" name="四角形: 角を丸くする 33">
            <a:extLst>
              <a:ext uri="{FF2B5EF4-FFF2-40B4-BE49-F238E27FC236}">
                <a16:creationId xmlns:a16="http://schemas.microsoft.com/office/drawing/2014/main" id="{B3C87053-A104-4F87-A75B-9666FE1D4381}"/>
              </a:ext>
            </a:extLst>
          </p:cNvPr>
          <p:cNvSpPr/>
          <p:nvPr/>
        </p:nvSpPr>
        <p:spPr bwMode="auto">
          <a:xfrm>
            <a:off x="4225062" y="2761199"/>
            <a:ext cx="2572474" cy="1034565"/>
          </a:xfrm>
          <a:prstGeom prst="roundRect">
            <a:avLst/>
          </a:prstGeom>
          <a:noFill/>
          <a:ln>
            <a:solidFill>
              <a:srgbClr val="00206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49325" rtl="0" eaLnBrk="1" fontAlgn="base" latinLnBrk="0" hangingPunct="1">
              <a:lnSpc>
                <a:spcPct val="100000"/>
              </a:lnSpc>
              <a:spcBef>
                <a:spcPct val="0"/>
              </a:spcBef>
              <a:spcAft>
                <a:spcPct val="0"/>
              </a:spcAft>
              <a:buClrTx/>
              <a:buSzTx/>
              <a:buFontTx/>
              <a:buNone/>
              <a:tabLst/>
            </a:pPr>
            <a:endParaRPr kumimoji="1" lang="ja-JP" altLang="en-US" sz="1900" b="0" i="0" u="none" strike="noStrike" cap="none" normalizeH="0" baseline="0">
              <a:ln>
                <a:noFill/>
              </a:ln>
              <a:solidFill>
                <a:schemeClr val="tx1"/>
              </a:solidFill>
              <a:effectLst/>
              <a:latin typeface="Arial" charset="0"/>
              <a:ea typeface="ＭＳ Ｐゴシック" charset="-128"/>
            </a:endParaRPr>
          </a:p>
        </p:txBody>
      </p:sp>
      <p:sp>
        <p:nvSpPr>
          <p:cNvPr id="27" name="テキスト ボックス 26">
            <a:extLst>
              <a:ext uri="{FF2B5EF4-FFF2-40B4-BE49-F238E27FC236}">
                <a16:creationId xmlns:a16="http://schemas.microsoft.com/office/drawing/2014/main" id="{093200DD-8179-4C74-93A2-938446F27123}"/>
              </a:ext>
            </a:extLst>
          </p:cNvPr>
          <p:cNvSpPr txBox="1"/>
          <p:nvPr/>
        </p:nvSpPr>
        <p:spPr>
          <a:xfrm>
            <a:off x="4881093" y="324111"/>
            <a:ext cx="2303756" cy="492443"/>
          </a:xfrm>
          <a:prstGeom prst="rect">
            <a:avLst/>
          </a:prstGeom>
          <a:noFill/>
        </p:spPr>
        <p:txBody>
          <a:bodyPr wrap="square" rtlCol="0">
            <a:spAutoFit/>
          </a:bodyPr>
          <a:lstStyle/>
          <a:p>
            <a:pPr algn="ctr"/>
            <a:r>
              <a:rPr lang="ja-JP" altLang="en-US" sz="2600" dirty="0"/>
              <a:t>〆切 </a:t>
            </a:r>
            <a:r>
              <a:rPr lang="en-US" altLang="ja-JP" sz="2600" dirty="0"/>
              <a:t>7/10</a:t>
            </a:r>
            <a:r>
              <a:rPr lang="ja-JP" altLang="en-US" sz="2600" dirty="0"/>
              <a:t>（金）</a:t>
            </a:r>
            <a:endParaRPr kumimoji="1" lang="ja-JP" altLang="en-US" sz="2600" dirty="0"/>
          </a:p>
        </p:txBody>
      </p:sp>
    </p:spTree>
    <p:extLst>
      <p:ext uri="{BB962C8B-B14F-4D97-AF65-F5344CB8AC3E}">
        <p14:creationId xmlns:p14="http://schemas.microsoft.com/office/powerpoint/2010/main" val="2869763208"/>
      </p:ext>
    </p:extLst>
  </p:cSld>
  <p:clrMapOvr>
    <a:masterClrMapping/>
  </p:clrMapOvr>
</p:sld>
</file>

<file path=ppt/theme/theme1.xml><?xml version="1.0" encoding="utf-8"?>
<a:theme xmlns:a="http://schemas.openxmlformats.org/drawingml/2006/main" name="標準デザイン">
  <a:themeElements>
    <a:clrScheme name="エコロジー">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49325" rtl="0" eaLnBrk="1" fontAlgn="base" latinLnBrk="0" hangingPunct="1">
          <a:lnSpc>
            <a:spcPct val="100000"/>
          </a:lnSpc>
          <a:spcBef>
            <a:spcPct val="0"/>
          </a:spcBef>
          <a:spcAft>
            <a:spcPct val="0"/>
          </a:spcAft>
          <a:buClrTx/>
          <a:buSzTx/>
          <a:buFontTx/>
          <a:buNone/>
          <a:tabLst/>
          <a:defRPr kumimoji="1" lang="ja-JP" altLang="en-US" sz="19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49325" rtl="0" eaLnBrk="1" fontAlgn="base" latinLnBrk="0" hangingPunct="1">
          <a:lnSpc>
            <a:spcPct val="100000"/>
          </a:lnSpc>
          <a:spcBef>
            <a:spcPct val="0"/>
          </a:spcBef>
          <a:spcAft>
            <a:spcPct val="0"/>
          </a:spcAft>
          <a:buClrTx/>
          <a:buSzTx/>
          <a:buFontTx/>
          <a:buNone/>
          <a:tabLst/>
          <a:defRPr kumimoji="1" lang="ja-JP" altLang="en-US" sz="19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Elemental</Template>
  <TotalTime>5236</TotalTime>
  <Words>614</Words>
  <Application>Microsoft Office PowerPoint</Application>
  <PresentationFormat>ユーザー設定</PresentationFormat>
  <Paragraphs>56</Paragraphs>
  <Slides>2</Slides>
  <Notes>1</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2</vt:i4>
      </vt:variant>
    </vt:vector>
  </HeadingPairs>
  <TitlesOfParts>
    <vt:vector size="15" baseType="lpstr">
      <vt:lpstr>BIZ UDPゴシック</vt:lpstr>
      <vt:lpstr>BIZ UDP明朝 Medium</vt:lpstr>
      <vt:lpstr>BIZ UD明朝 Medium</vt:lpstr>
      <vt:lpstr>HGP創英角ｺﾞｼｯｸUB</vt:lpstr>
      <vt:lpstr>HGP創英角ﾎﾟｯﾌﾟ体</vt:lpstr>
      <vt:lpstr>HG丸ｺﾞｼｯｸM-PRO</vt:lpstr>
      <vt:lpstr>HG創英角ｺﾞｼｯｸUB</vt:lpstr>
      <vt:lpstr>ＭＳ Ｐゴシック</vt:lpstr>
      <vt:lpstr>ＭＳ ゴシック</vt:lpstr>
      <vt:lpstr>ＭＳ 明朝</vt:lpstr>
      <vt:lpstr>Arial</vt:lpstr>
      <vt:lpstr>Calibri</vt:lpstr>
      <vt:lpstr>標準デザイン</vt:lpstr>
      <vt:lpstr>PowerPoint プレゼンテーション</vt:lpstr>
      <vt:lpstr>PowerPoint プレゼンテーション</vt:lpstr>
    </vt:vector>
  </TitlesOfParts>
  <Company>BusinessNet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BusinessNet</dc:creator>
  <cp:lastModifiedBy>事務局 医療福祉・在宅看取りの地域創造会議地域創造会議</cp:lastModifiedBy>
  <cp:revision>445</cp:revision>
  <cp:lastPrinted>2026-05-29T07:52:40Z</cp:lastPrinted>
  <dcterms:created xsi:type="dcterms:W3CDTF">2007-11-30T02:43:02Z</dcterms:created>
  <dcterms:modified xsi:type="dcterms:W3CDTF">2026-06-17T06:29:00Z</dcterms:modified>
</cp:coreProperties>
</file>